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sldIdLst>
    <p:sldId id="276" r:id="rId5"/>
    <p:sldId id="265" r:id="rId6"/>
    <p:sldId id="284" r:id="rId7"/>
    <p:sldId id="266" r:id="rId8"/>
    <p:sldId id="285" r:id="rId9"/>
    <p:sldId id="283" r:id="rId10"/>
    <p:sldId id="286" r:id="rId11"/>
    <p:sldId id="282" r:id="rId12"/>
    <p:sldId id="287" r:id="rId13"/>
    <p:sldId id="281" r:id="rId14"/>
    <p:sldId id="288" r:id="rId15"/>
    <p:sldId id="280" r:id="rId16"/>
    <p:sldId id="289" r:id="rId17"/>
    <p:sldId id="279" r:id="rId18"/>
    <p:sldId id="290" r:id="rId19"/>
    <p:sldId id="278" r:id="rId20"/>
    <p:sldId id="291" r:id="rId21"/>
    <p:sldId id="277" r:id="rId22"/>
    <p:sldId id="292" r:id="rId23"/>
  </p:sldIdLst>
  <p:sldSz cx="6858000" cy="9906000" type="A4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51" d="100"/>
          <a:sy n="51" d="100"/>
        </p:scale>
        <p:origin x="23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CD5F-5672-4C68-9F41-0DF1763E1C3D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392E-1354-4642-BA61-2B34CA7141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35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8CE90-94AC-401B-9A6D-9F982727405B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4C7B-F600-4958-98AB-4CA0DCC0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86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BA62-7448-492D-BC21-71F2D2F2EBE3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9E5E9-663D-4BD3-A219-B3130AE3C5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3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F1788-9CA9-48C9-9B8F-DF0A40C182BB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800AC-2CF5-40E1-9748-AA51AE200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02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57FDE-93FB-43FD-9B7B-08F9E26BC734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475F1-5907-4F29-8485-14FDE1874D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10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90DE-41F6-4922-A245-EF747B0CBB7C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7D717-78D0-4918-8B37-8429AEE050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85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3C04A-7671-479E-B8C8-411E7AF584F8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746FE-325D-48A0-920A-EA9938E561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5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D5C8F-3D3C-4A17-B90F-1A4A0E4E79C4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7501D-26C7-4CB0-A2AD-0C2A2FA7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24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80CCA-B602-4E29-B826-89B31BB886F9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46CF9-9EC1-4E5F-AC7A-9C949B8914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2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F2944-92FE-4FAF-8606-4B0867215B94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1DED-9869-4787-8FC2-26BF487D2A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55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75BD9-7825-49C7-97F2-BFA1F4CE76CD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3D6E2-C58B-4369-A0A5-986F456C3E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57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636838"/>
            <a:ext cx="5915025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7AECE6-AA74-4EA0-8405-0B90F6BDF7FD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A18D3E-CB75-419B-9FFA-2972F794CF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077208" y="1556919"/>
            <a:ext cx="9039438" cy="6395981"/>
          </a:xfrm>
          <a:prstGeom prst="rect">
            <a:avLst/>
          </a:prstGeom>
        </p:spPr>
      </p:pic>
      <p:pic>
        <p:nvPicPr>
          <p:cNvPr id="3" name="Clawr Pwy ydy'r FF 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4804" y="14011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49917"/>
          <a:stretch/>
        </p:blipFill>
        <p:spPr>
          <a:xfrm rot="5400000">
            <a:off x="-983347" y="1524521"/>
            <a:ext cx="8783587" cy="634340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527" y="1511559"/>
            <a:ext cx="1021702" cy="102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b="51072"/>
          <a:stretch/>
        </p:blipFill>
        <p:spPr>
          <a:xfrm rot="5400000">
            <a:off x="-1069392" y="1586424"/>
            <a:ext cx="8983455" cy="63929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3651" y="1960982"/>
            <a:ext cx="1155441" cy="11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50314"/>
          <a:stretch/>
        </p:blipFill>
        <p:spPr>
          <a:xfrm rot="5400000">
            <a:off x="-1081510" y="1529380"/>
            <a:ext cx="9035514" cy="649230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6247" y="2703794"/>
            <a:ext cx="1135753" cy="1135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b="51269"/>
          <a:stretch/>
        </p:blipFill>
        <p:spPr>
          <a:xfrm rot="5400000">
            <a:off x="-1130160" y="1591212"/>
            <a:ext cx="9123414" cy="639271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2420" y="1320280"/>
            <a:ext cx="1418253" cy="14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50511"/>
          <a:stretch/>
        </p:blipFill>
        <p:spPr>
          <a:xfrm rot="5400000">
            <a:off x="-1038499" y="1486368"/>
            <a:ext cx="8970201" cy="641971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644" y="1886338"/>
            <a:ext cx="1037253" cy="1037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b="51468"/>
          <a:stretch/>
        </p:blipFill>
        <p:spPr>
          <a:xfrm rot="5400000">
            <a:off x="-1103072" y="1638766"/>
            <a:ext cx="9039437" cy="63442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35627"/>
            <a:ext cx="1211425" cy="12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50314"/>
          <a:stretch/>
        </p:blipFill>
        <p:spPr>
          <a:xfrm rot="5400000">
            <a:off x="-1090539" y="1501083"/>
            <a:ext cx="9100829" cy="64835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b="50280"/>
          <a:stretch/>
        </p:blipFill>
        <p:spPr>
          <a:xfrm rot="5400000">
            <a:off x="-1135773" y="1596825"/>
            <a:ext cx="9030108" cy="64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50511"/>
          <a:stretch/>
        </p:blipFill>
        <p:spPr>
          <a:xfrm rot="5400000">
            <a:off x="-1162295" y="1535519"/>
            <a:ext cx="9184806" cy="65173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50115"/>
          <a:stretch/>
        </p:blipFill>
        <p:spPr>
          <a:xfrm rot="5400000">
            <a:off x="-1020616" y="1412500"/>
            <a:ext cx="8893380" cy="639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1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50115"/>
          <a:stretch/>
        </p:blipFill>
        <p:spPr>
          <a:xfrm rot="5400000">
            <a:off x="-1037159" y="1503689"/>
            <a:ext cx="8876896" cy="64037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b="51269"/>
          <a:stretch/>
        </p:blipFill>
        <p:spPr>
          <a:xfrm rot="5400000">
            <a:off x="-1219527" y="1661917"/>
            <a:ext cx="9226051" cy="6409923"/>
          </a:xfrm>
          <a:prstGeom prst="rect">
            <a:avLst/>
          </a:prstGeom>
        </p:spPr>
      </p:pic>
      <p:pic>
        <p:nvPicPr>
          <p:cNvPr id="3" name="Clawr Pwy ydy'r FF 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7563" y="2558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50709"/>
          <a:stretch/>
        </p:blipFill>
        <p:spPr>
          <a:xfrm rot="5400000">
            <a:off x="-1106164" y="1554031"/>
            <a:ext cx="9026183" cy="6489655"/>
          </a:xfrm>
          <a:prstGeom prst="rect">
            <a:avLst/>
          </a:prstGeom>
        </p:spPr>
      </p:pic>
      <p:pic>
        <p:nvPicPr>
          <p:cNvPr id="3" name="T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852" y="1046583"/>
            <a:ext cx="800877" cy="800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b="51468"/>
          <a:stretch/>
        </p:blipFill>
        <p:spPr>
          <a:xfrm rot="5400000">
            <a:off x="-1099511" y="1541900"/>
            <a:ext cx="9011445" cy="637936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8901" y="1587758"/>
            <a:ext cx="782217" cy="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1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50314"/>
          <a:stretch/>
        </p:blipFill>
        <p:spPr>
          <a:xfrm rot="5400000">
            <a:off x="-1137159" y="1622350"/>
            <a:ext cx="9166145" cy="65116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030" y="2016967"/>
            <a:ext cx="1063883" cy="1063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b="50141"/>
          <a:stretch/>
        </p:blipFill>
        <p:spPr>
          <a:xfrm rot="5400000">
            <a:off x="-1037591" y="1634750"/>
            <a:ext cx="8887409" cy="631770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122" y="2016968"/>
            <a:ext cx="1118118" cy="11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49917"/>
          <a:stretch/>
        </p:blipFill>
        <p:spPr>
          <a:xfrm rot="5400000">
            <a:off x="-1025854" y="1585689"/>
            <a:ext cx="8820910" cy="637035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8078" y="1903446"/>
            <a:ext cx="1021702" cy="102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b="50478"/>
          <a:stretch/>
        </p:blipFill>
        <p:spPr>
          <a:xfrm rot="5400000">
            <a:off x="-1067849" y="1584883"/>
            <a:ext cx="8918139" cy="63867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1611" y="2035627"/>
            <a:ext cx="1131017" cy="11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7FBE85A78C14FAA988F94A3820C49" ma:contentTypeVersion="11" ma:contentTypeDescription="Create a new document." ma:contentTypeScope="" ma:versionID="ca6b4c63cb420fae8403145f0e39a4be">
  <xsd:schema xmlns:xsd="http://www.w3.org/2001/XMLSchema" xmlns:xs="http://www.w3.org/2001/XMLSchema" xmlns:p="http://schemas.microsoft.com/office/2006/metadata/properties" xmlns:ns2="e456af4a-c60c-4181-9a36-f465a8064fd8" xmlns:ns3="678e83f9-efd1-41e5-af60-bba8f56bda52" xmlns:ns4="9ae8e4ea-92e6-4dd0-89d0-c2b455872c2c" targetNamespace="http://schemas.microsoft.com/office/2006/metadata/properties" ma:root="true" ma:fieldsID="3b3d876af20f0226f8b6b959ba9de6b4" ns2:_="" ns3:_="" ns4:_="">
    <xsd:import namespace="e456af4a-c60c-4181-9a36-f465a8064fd8"/>
    <xsd:import namespace="678e83f9-efd1-41e5-af60-bba8f56bda52"/>
    <xsd:import namespace="9ae8e4ea-92e6-4dd0-89d0-c2b455872c2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6af4a-c60c-4181-9a36-f465a8064f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8e83f9-efd1-41e5-af60-bba8f56bda52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8e4ea-92e6-4dd0-89d0-c2b455872c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7320D1-E3FF-469C-99D4-D8C4B18717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7C62C2-F442-464A-B5C1-00DABC4F07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56af4a-c60c-4181-9a36-f465a8064fd8"/>
    <ds:schemaRef ds:uri="678e83f9-efd1-41e5-af60-bba8f56bda52"/>
    <ds:schemaRef ds:uri="9ae8e4ea-92e6-4dd0-89d0-c2b455872c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01122D-EA37-497A-A96B-4BFFDC4F3849}">
  <ds:schemaRefs>
    <ds:schemaRef ds:uri="9ae8e4ea-92e6-4dd0-89d0-c2b455872c2c"/>
    <ds:schemaRef ds:uri="http://schemas.microsoft.com/office/2006/documentManagement/types"/>
    <ds:schemaRef ds:uri="http://schemas.microsoft.com/office/2006/metadata/properties"/>
    <ds:schemaRef ds:uri="678e83f9-efd1-41e5-af60-bba8f56bda5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e456af4a-c60c-4181-9a36-f465a8064fd8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0</Words>
  <Application>Microsoft Office PowerPoint</Application>
  <PresentationFormat>A4 Paper (210x297 mm)</PresentationFormat>
  <Paragraphs>0</Paragraphs>
  <Slides>19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Llewelyn</dc:creator>
  <cp:lastModifiedBy>James Llewellyn</cp:lastModifiedBy>
  <cp:revision>22</cp:revision>
  <dcterms:created xsi:type="dcterms:W3CDTF">2016-03-16T20:47:29Z</dcterms:created>
  <dcterms:modified xsi:type="dcterms:W3CDTF">2021-01-12T10:25:29Z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0x0101002317FBE85A78C14FAA988F94A3820C49</vt:lpwstr>
  </property>
</Properties>
</file>