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23"/>
  </p:notesMasterIdLst>
  <p:handoutMasterIdLst>
    <p:handoutMasterId r:id="rId24"/>
  </p:handoutMasterIdLst>
  <p:sldIdLst>
    <p:sldId id="320" r:id="rId6"/>
    <p:sldId id="313" r:id="rId7"/>
    <p:sldId id="314" r:id="rId8"/>
    <p:sldId id="315" r:id="rId9"/>
    <p:sldId id="317" r:id="rId10"/>
    <p:sldId id="319" r:id="rId11"/>
    <p:sldId id="318" r:id="rId12"/>
    <p:sldId id="300" r:id="rId13"/>
    <p:sldId id="303" r:id="rId14"/>
    <p:sldId id="304" r:id="rId15"/>
    <p:sldId id="305" r:id="rId16"/>
    <p:sldId id="307" r:id="rId17"/>
    <p:sldId id="316" r:id="rId18"/>
    <p:sldId id="309" r:id="rId19"/>
    <p:sldId id="322" r:id="rId20"/>
    <p:sldId id="310" r:id="rId21"/>
    <p:sldId id="312" r:id="rId2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809">
          <p15:clr>
            <a:srgbClr val="A4A3A4"/>
          </p15:clr>
        </p15:guide>
        <p15:guide id="2" orient="horz" pos="1842">
          <p15:clr>
            <a:srgbClr val="A4A3A4"/>
          </p15:clr>
        </p15:guide>
        <p15:guide id="3" orient="horz" pos="2916">
          <p15:clr>
            <a:srgbClr val="A4A3A4"/>
          </p15:clr>
        </p15:guide>
        <p15:guide id="4" orient="horz" pos="966">
          <p15:clr>
            <a:srgbClr val="A4A3A4"/>
          </p15:clr>
        </p15:guide>
        <p15:guide id="5" orient="horz" pos="3792">
          <p15:clr>
            <a:srgbClr val="A4A3A4"/>
          </p15:clr>
        </p15:guide>
        <p15:guide id="6" orient="horz" pos="870">
          <p15:clr>
            <a:srgbClr val="A4A3A4"/>
          </p15:clr>
        </p15:guide>
        <p15:guide id="7" orient="horz" pos="3984">
          <p15:clr>
            <a:srgbClr val="A4A3A4"/>
          </p15:clr>
        </p15:guide>
        <p15:guide id="8" pos="1567">
          <p15:clr>
            <a:srgbClr val="A4A3A4"/>
          </p15:clr>
        </p15:guide>
        <p15:guide id="9" pos="5350">
          <p15:clr>
            <a:srgbClr val="A4A3A4"/>
          </p15:clr>
        </p15:guide>
        <p15:guide id="10" pos="404">
          <p15:clr>
            <a:srgbClr val="A4A3A4"/>
          </p15:clr>
        </p15:guide>
        <p15:guide id="11" pos="2830">
          <p15:clr>
            <a:srgbClr val="A4A3A4"/>
          </p15:clr>
        </p15:guide>
        <p15:guide id="12" pos="2930">
          <p15:clr>
            <a:srgbClr val="A4A3A4"/>
          </p15:clr>
        </p15:guide>
        <p15:guide id="13" pos="4094">
          <p15:clr>
            <a:srgbClr val="A4A3A4"/>
          </p15:clr>
        </p15:guide>
        <p15:guide id="14" pos="4187">
          <p15:clr>
            <a:srgbClr val="A4A3A4"/>
          </p15:clr>
        </p15:guide>
        <p15:guide id="15" pos="166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FE"/>
    <a:srgbClr val="FFFFBB"/>
    <a:srgbClr val="BFDBF9"/>
    <a:srgbClr val="B4B872"/>
    <a:srgbClr val="003E4E"/>
    <a:srgbClr val="AACB2A"/>
    <a:srgbClr val="0070AD"/>
    <a:srgbClr val="96B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56" autoAdjust="0"/>
  </p:normalViewPr>
  <p:slideViewPr>
    <p:cSldViewPr snapToGrid="0" snapToObjects="1">
      <p:cViewPr varScale="1">
        <p:scale>
          <a:sx n="57" d="100"/>
          <a:sy n="57" d="100"/>
        </p:scale>
        <p:origin x="1776" y="78"/>
      </p:cViewPr>
      <p:guideLst>
        <p:guide orient="horz" pos="2809"/>
        <p:guide orient="horz" pos="1842"/>
        <p:guide orient="horz" pos="2916"/>
        <p:guide orient="horz" pos="966"/>
        <p:guide orient="horz" pos="3792"/>
        <p:guide orient="horz" pos="870"/>
        <p:guide orient="horz" pos="3984"/>
        <p:guide pos="1567"/>
        <p:guide pos="5350"/>
        <p:guide pos="404"/>
        <p:guide pos="2830"/>
        <p:guide pos="2930"/>
        <p:guide pos="4094"/>
        <p:guide pos="4187"/>
        <p:guide pos="16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1" d="100"/>
          <a:sy n="81" d="100"/>
        </p:scale>
        <p:origin x="2058" y="96"/>
      </p:cViewPr>
      <p:guideLst>
        <p:guide orient="horz" pos="2880"/>
        <p:guide pos="2160"/>
      </p:guideLst>
    </p:cSldViewPr>
  </p:notes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6BED0AF-8489-4C7B-B9EC-285CFC038EC4}"/>
              </a:ext>
            </a:extLst>
          </p:cNvPr>
          <p:cNvSpPr>
            <a:spLocks noGrp="1" noChangeArrowheads="1"/>
          </p:cNvSpPr>
          <p:nvPr>
            <p:ph type="hdr" sz="quarter"/>
          </p:nvPr>
        </p:nvSpPr>
        <p:spPr bwMode="auto">
          <a:xfrm>
            <a:off x="530225" y="280988"/>
            <a:ext cx="2441575"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latin typeface="Verdana" pitchFamily="100" charset="0"/>
                <a:ea typeface="ＭＳ Ｐゴシック" pitchFamily="100" charset="-128"/>
                <a:cs typeface="+mn-cs"/>
              </a:defRPr>
            </a:lvl1pPr>
          </a:lstStyle>
          <a:p>
            <a:pPr>
              <a:defRPr/>
            </a:pPr>
            <a:endParaRPr lang="en-US"/>
          </a:p>
        </p:txBody>
      </p:sp>
      <p:sp>
        <p:nvSpPr>
          <p:cNvPr id="38915" name="Rectangle 3">
            <a:extLst>
              <a:ext uri="{FF2B5EF4-FFF2-40B4-BE49-F238E27FC236}">
                <a16:creationId xmlns:a16="http://schemas.microsoft.com/office/drawing/2014/main" id="{F20491B5-2C57-499E-9733-D0831D8F20A9}"/>
              </a:ext>
            </a:extLst>
          </p:cNvPr>
          <p:cNvSpPr>
            <a:spLocks noGrp="1" noChangeArrowheads="1"/>
          </p:cNvSpPr>
          <p:nvPr>
            <p:ph type="dt" sz="quarter" idx="1"/>
          </p:nvPr>
        </p:nvSpPr>
        <p:spPr bwMode="auto">
          <a:xfrm>
            <a:off x="3886200" y="249238"/>
            <a:ext cx="241300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latin typeface="Verdana" pitchFamily="100" charset="0"/>
                <a:ea typeface="ＭＳ Ｐゴシック" pitchFamily="100" charset="-128"/>
                <a:cs typeface="+mn-cs"/>
              </a:defRPr>
            </a:lvl1pPr>
          </a:lstStyle>
          <a:p>
            <a:pPr>
              <a:defRPr/>
            </a:pPr>
            <a:endParaRPr lang="en-US"/>
          </a:p>
        </p:txBody>
      </p:sp>
      <p:sp>
        <p:nvSpPr>
          <p:cNvPr id="38916" name="Rectangle 4">
            <a:extLst>
              <a:ext uri="{FF2B5EF4-FFF2-40B4-BE49-F238E27FC236}">
                <a16:creationId xmlns:a16="http://schemas.microsoft.com/office/drawing/2014/main" id="{09C2A0E8-0300-4BC9-B221-444F12011982}"/>
              </a:ext>
            </a:extLst>
          </p:cNvPr>
          <p:cNvSpPr>
            <a:spLocks noGrp="1" noChangeArrowheads="1"/>
          </p:cNvSpPr>
          <p:nvPr>
            <p:ph type="ftr" sz="quarter" idx="2"/>
          </p:nvPr>
        </p:nvSpPr>
        <p:spPr bwMode="auto">
          <a:xfrm>
            <a:off x="542925" y="8686800"/>
            <a:ext cx="4916488"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latin typeface="Arial" charset="0"/>
                <a:ea typeface="ＭＳ Ｐゴシック" pitchFamily="100" charset="-128"/>
                <a:cs typeface="+mn-cs"/>
              </a:defRPr>
            </a:lvl1pPr>
          </a:lstStyle>
          <a:p>
            <a:pPr>
              <a:defRPr/>
            </a:pPr>
            <a:endParaRPr lang="en-US"/>
          </a:p>
        </p:txBody>
      </p:sp>
      <p:sp>
        <p:nvSpPr>
          <p:cNvPr id="38917" name="Rectangle 5">
            <a:extLst>
              <a:ext uri="{FF2B5EF4-FFF2-40B4-BE49-F238E27FC236}">
                <a16:creationId xmlns:a16="http://schemas.microsoft.com/office/drawing/2014/main" id="{44439E36-F85D-48B8-8DA3-A3F21FA69D95}"/>
              </a:ext>
            </a:extLst>
          </p:cNvPr>
          <p:cNvSpPr>
            <a:spLocks noGrp="1" noChangeArrowheads="1"/>
          </p:cNvSpPr>
          <p:nvPr>
            <p:ph type="sldNum" sz="quarter" idx="3"/>
          </p:nvPr>
        </p:nvSpPr>
        <p:spPr bwMode="auto">
          <a:xfrm>
            <a:off x="5551488" y="8686800"/>
            <a:ext cx="757237"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latin typeface="Verdana" panose="020B0604030504040204" pitchFamily="34" charset="0"/>
              </a:defRPr>
            </a:lvl1pPr>
          </a:lstStyle>
          <a:p>
            <a:fld id="{984B4E7F-EB1A-44AD-B650-381A87838A1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389C134-1B22-4B5E-9D54-8C0111934D13}"/>
              </a:ext>
            </a:extLst>
          </p:cNvPr>
          <p:cNvSpPr>
            <a:spLocks noGrp="1" noChangeArrowheads="1"/>
          </p:cNvSpPr>
          <p:nvPr>
            <p:ph type="hdr" sz="quarter"/>
          </p:nvPr>
        </p:nvSpPr>
        <p:spPr bwMode="auto">
          <a:xfrm>
            <a:off x="914400" y="152400"/>
            <a:ext cx="3276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200">
                <a:latin typeface="Verdana" pitchFamily="100" charset="0"/>
                <a:ea typeface="ＭＳ Ｐゴシック" pitchFamily="100" charset="-128"/>
                <a:cs typeface="+mn-cs"/>
              </a:defRPr>
            </a:lvl1pPr>
          </a:lstStyle>
          <a:p>
            <a:pPr>
              <a:defRPr/>
            </a:pPr>
            <a:endParaRPr lang="en-US"/>
          </a:p>
        </p:txBody>
      </p:sp>
      <p:sp>
        <p:nvSpPr>
          <p:cNvPr id="37891" name="Rectangle 3">
            <a:extLst>
              <a:ext uri="{FF2B5EF4-FFF2-40B4-BE49-F238E27FC236}">
                <a16:creationId xmlns:a16="http://schemas.microsoft.com/office/drawing/2014/main" id="{D7141B67-0065-4F3E-8318-D349A3EEC8EF}"/>
              </a:ext>
            </a:extLst>
          </p:cNvPr>
          <p:cNvSpPr>
            <a:spLocks noGrp="1" noChangeArrowheads="1"/>
          </p:cNvSpPr>
          <p:nvPr>
            <p:ph type="dt" idx="1"/>
          </p:nvPr>
        </p:nvSpPr>
        <p:spPr bwMode="auto">
          <a:xfrm>
            <a:off x="4267200" y="152400"/>
            <a:ext cx="1752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latin typeface="Verdana" pitchFamily="100" charset="0"/>
                <a:ea typeface="ＭＳ Ｐゴシック" pitchFamily="100" charset="-128"/>
                <a:cs typeface="+mn-cs"/>
              </a:defRPr>
            </a:lvl1pPr>
          </a:lstStyle>
          <a:p>
            <a:pPr>
              <a:defRPr/>
            </a:pPr>
            <a:endParaRPr lang="en-US"/>
          </a:p>
        </p:txBody>
      </p:sp>
      <p:sp>
        <p:nvSpPr>
          <p:cNvPr id="12292" name="Rectangle 4">
            <a:extLst>
              <a:ext uri="{FF2B5EF4-FFF2-40B4-BE49-F238E27FC236}">
                <a16:creationId xmlns:a16="http://schemas.microsoft.com/office/drawing/2014/main" id="{9C452A07-89DD-4C52-99C9-566EA278034A}"/>
              </a:ext>
            </a:extLst>
          </p:cNvPr>
          <p:cNvSpPr>
            <a:spLocks noGrp="1" noRot="1" noChangeAspect="1" noChangeArrowheads="1" noTextEdit="1"/>
          </p:cNvSpPr>
          <p:nvPr>
            <p:ph type="sldImg" idx="2"/>
          </p:nvPr>
        </p:nvSpPr>
        <p:spPr bwMode="auto">
          <a:xfrm>
            <a:off x="9144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2688A9CD-1F6D-4B07-9BDD-9933264BBF6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C02683C4-A1B1-4348-847E-182FEEB2FA71}"/>
              </a:ext>
            </a:extLst>
          </p:cNvPr>
          <p:cNvSpPr>
            <a:spLocks noGrp="1" noChangeArrowheads="1"/>
          </p:cNvSpPr>
          <p:nvPr>
            <p:ph type="ftr" sz="quarter" idx="4"/>
          </p:nvPr>
        </p:nvSpPr>
        <p:spPr bwMode="auto">
          <a:xfrm>
            <a:off x="914400" y="8686800"/>
            <a:ext cx="41910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latin typeface="Verdana" pitchFamily="100" charset="0"/>
                <a:ea typeface="ＭＳ Ｐゴシック" pitchFamily="100" charset="-128"/>
                <a:cs typeface="+mn-cs"/>
              </a:defRPr>
            </a:lvl1pPr>
          </a:lstStyle>
          <a:p>
            <a:pPr>
              <a:defRPr/>
            </a:pPr>
            <a:endParaRPr lang="en-US"/>
          </a:p>
        </p:txBody>
      </p:sp>
      <p:sp>
        <p:nvSpPr>
          <p:cNvPr id="37895" name="Rectangle 7">
            <a:extLst>
              <a:ext uri="{FF2B5EF4-FFF2-40B4-BE49-F238E27FC236}">
                <a16:creationId xmlns:a16="http://schemas.microsoft.com/office/drawing/2014/main" id="{407AC19F-24C0-49B8-84D9-381E803767B4}"/>
              </a:ext>
            </a:extLst>
          </p:cNvPr>
          <p:cNvSpPr>
            <a:spLocks noGrp="1" noChangeArrowheads="1"/>
          </p:cNvSpPr>
          <p:nvPr>
            <p:ph type="sldNum" sz="quarter" idx="5"/>
          </p:nvPr>
        </p:nvSpPr>
        <p:spPr bwMode="auto">
          <a:xfrm>
            <a:off x="5334000" y="8686800"/>
            <a:ext cx="609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latin typeface="Verdana" panose="020B0604030504040204" pitchFamily="34" charset="0"/>
              </a:defRPr>
            </a:lvl1pPr>
          </a:lstStyle>
          <a:p>
            <a:fld id="{81F554B4-BA37-4830-ACBC-85D084D0884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100" charset="0"/>
        <a:ea typeface="ＭＳ Ｐゴシック" pitchFamily="100" charset="-128"/>
        <a:cs typeface="ＭＳ Ｐゴシック" pitchFamily="100" charset="-128"/>
      </a:defRPr>
    </a:lvl1pPr>
    <a:lvl2pPr marL="457200" algn="l" rtl="0" eaLnBrk="0" fontAlgn="base" hangingPunct="0">
      <a:spcBef>
        <a:spcPct val="30000"/>
      </a:spcBef>
      <a:spcAft>
        <a:spcPct val="0"/>
      </a:spcAft>
      <a:defRPr sz="1200" kern="1200">
        <a:solidFill>
          <a:schemeClr val="tx1"/>
        </a:solidFill>
        <a:latin typeface="Verdana" pitchFamily="100" charset="0"/>
        <a:ea typeface="ＭＳ Ｐゴシック" pitchFamily="100" charset="-128"/>
        <a:cs typeface="+mn-cs"/>
      </a:defRPr>
    </a:lvl2pPr>
    <a:lvl3pPr marL="914400" algn="l" rtl="0" eaLnBrk="0" fontAlgn="base" hangingPunct="0">
      <a:spcBef>
        <a:spcPct val="30000"/>
      </a:spcBef>
      <a:spcAft>
        <a:spcPct val="0"/>
      </a:spcAft>
      <a:defRPr sz="1200" kern="1200">
        <a:solidFill>
          <a:schemeClr val="tx1"/>
        </a:solidFill>
        <a:latin typeface="Verdana" pitchFamily="100" charset="0"/>
        <a:ea typeface="ＭＳ Ｐゴシック" pitchFamily="100" charset="-128"/>
        <a:cs typeface="+mn-cs"/>
      </a:defRPr>
    </a:lvl3pPr>
    <a:lvl4pPr marL="1371600" algn="l" rtl="0" eaLnBrk="0" fontAlgn="base" hangingPunct="0">
      <a:spcBef>
        <a:spcPct val="30000"/>
      </a:spcBef>
      <a:spcAft>
        <a:spcPct val="0"/>
      </a:spcAft>
      <a:defRPr sz="1200" kern="1200">
        <a:solidFill>
          <a:schemeClr val="tx1"/>
        </a:solidFill>
        <a:latin typeface="Verdana" pitchFamily="100" charset="0"/>
        <a:ea typeface="ＭＳ Ｐゴシック" pitchFamily="100" charset="-128"/>
        <a:cs typeface="+mn-cs"/>
      </a:defRPr>
    </a:lvl4pPr>
    <a:lvl5pPr marL="1828800" algn="l" rtl="0" eaLnBrk="0" fontAlgn="base" hangingPunct="0">
      <a:spcBef>
        <a:spcPct val="30000"/>
      </a:spcBef>
      <a:spcAft>
        <a:spcPct val="0"/>
      </a:spcAft>
      <a:defRPr sz="1200" kern="1200">
        <a:solidFill>
          <a:schemeClr val="tx1"/>
        </a:solidFill>
        <a:latin typeface="Verdana" pitchFamily="100" charset="0"/>
        <a:ea typeface="ＭＳ Ｐゴシック" pitchFamily="10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E4DCAA4-DF86-4394-AC66-D78309386092}"/>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8B8B1BC4-FF72-4972-A006-8ABC587EB8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Verdana" panose="020B0604030504040204" pitchFamily="34" charset="0"/>
                <a:ea typeface="ＭＳ Ｐゴシック" panose="020B0600070205080204" pitchFamily="34" charset="-128"/>
              </a:rPr>
              <a:t>This PowerPoint accompanies the ‘Feeding of the 5,000’ primary assembly.</a:t>
            </a:r>
          </a:p>
          <a:p>
            <a:endParaRPr lang="en-GB" altLang="en-US">
              <a:latin typeface="Verdana" panose="020B0604030504040204" pitchFamily="34" charset="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775F9F3B-9DFD-42C0-A2EC-C2CC212362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9BD59B-A1BA-4A44-B3E1-24A70B692810}" type="slidenum">
              <a:rPr lang="en-US" altLang="en-US" sz="1000">
                <a:latin typeface="Verdana" panose="020B0604030504040204" pitchFamily="34" charset="0"/>
              </a:rPr>
              <a:pPr/>
              <a:t>8</a:t>
            </a:fld>
            <a:endParaRPr lang="en-US" altLang="en-US" sz="1000">
              <a:latin typeface="Verdan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0266FB5-8CC9-43B8-9B14-F8B81F16FA12}"/>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BBB67BE3-0D63-4417-9FC9-ABDDE81CD0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Verdana" panose="020B0604030504040204" pitchFamily="34" charset="0"/>
                <a:ea typeface="ＭＳ Ｐゴシック" panose="020B0600070205080204" pitchFamily="34" charset="-128"/>
              </a:rPr>
              <a:t>The following 4 slides accompany Gift’s story’ ‘section of the assembly.</a:t>
            </a:r>
          </a:p>
          <a:p>
            <a:endParaRPr lang="en-GB" altLang="en-US">
              <a:latin typeface="Verdana" panose="020B0604030504040204" pitchFamily="34" charset="0"/>
              <a:ea typeface="ＭＳ Ｐゴシック" panose="020B0600070205080204" pitchFamily="34" charset="-128"/>
            </a:endParaRPr>
          </a:p>
          <a:p>
            <a:r>
              <a:rPr lang="en-GB" altLang="en-US" i="1">
                <a:latin typeface="Verdana" panose="020B0604030504040204" pitchFamily="34" charset="0"/>
                <a:ea typeface="ＭＳ Ｐゴシック" panose="020B0600070205080204" pitchFamily="34" charset="-128"/>
              </a:rPr>
              <a:t>Gift is a nine year old boy from Zambia – his parents gave him this name because they weren’t expecting to have children.  When he was born they believed he was a gift from God!</a:t>
            </a:r>
          </a:p>
          <a:p>
            <a:r>
              <a:rPr lang="en-GB" altLang="en-US" i="1">
                <a:latin typeface="Verdana" panose="020B0604030504040204" pitchFamily="34" charset="0"/>
                <a:ea typeface="ＭＳ Ｐゴシック" panose="020B0600070205080204" pitchFamily="34" charset="-128"/>
              </a:rPr>
              <a:t> </a:t>
            </a:r>
          </a:p>
          <a:p>
            <a:r>
              <a:rPr lang="en-GB" altLang="en-US" i="1">
                <a:latin typeface="Verdana" panose="020B0604030504040204" pitchFamily="34" charset="0"/>
                <a:ea typeface="ＭＳ Ｐゴシック" panose="020B0600070205080204" pitchFamily="34" charset="-128"/>
              </a:rPr>
              <a:t>Gift’s life used to be quite hard.  His family were poor and his mum had been quite ill.  They didn’t have jobs and they had very little money.  For a time, they could only afford to eat pumpkin leaves.</a:t>
            </a:r>
          </a:p>
          <a:p>
            <a:r>
              <a:rPr lang="en-GB" altLang="en-US" i="1">
                <a:latin typeface="Verdana" panose="020B0604030504040204" pitchFamily="34" charset="0"/>
                <a:ea typeface="ＭＳ Ｐゴシック" panose="020B0600070205080204" pitchFamily="34" charset="-128"/>
              </a:rPr>
              <a:t> </a:t>
            </a:r>
          </a:p>
          <a:p>
            <a:r>
              <a:rPr lang="en-GB" altLang="en-US" i="1">
                <a:latin typeface="Verdana" panose="020B0604030504040204" pitchFamily="34" charset="0"/>
                <a:ea typeface="ＭＳ Ｐゴシック" panose="020B0600070205080204" pitchFamily="34" charset="-128"/>
              </a:rPr>
              <a:t>But soon Gift’s life began to improve.  The first gift for Gift was…</a:t>
            </a:r>
          </a:p>
          <a:p>
            <a:endParaRPr lang="en-GB" altLang="en-US">
              <a:latin typeface="Verdana" panose="020B0604030504040204" pitchFamily="34" charset="0"/>
              <a:ea typeface="ＭＳ Ｐゴシック" panose="020B0600070205080204" pitchFamily="34" charset="-128"/>
            </a:endParaRPr>
          </a:p>
        </p:txBody>
      </p:sp>
      <p:sp>
        <p:nvSpPr>
          <p:cNvPr id="14340" name="Slide Number Placeholder 3">
            <a:extLst>
              <a:ext uri="{FF2B5EF4-FFF2-40B4-BE49-F238E27FC236}">
                <a16:creationId xmlns:a16="http://schemas.microsoft.com/office/drawing/2014/main" id="{67932E4A-C638-4ED9-8C1A-71C3B8CC22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9BE0CB-2945-4A39-9E56-6EF57FA6E622}" type="slidenum">
              <a:rPr lang="en-US" altLang="en-US" sz="1000">
                <a:latin typeface="Verdana" panose="020B0604030504040204" pitchFamily="34" charset="0"/>
              </a:rPr>
              <a:pPr/>
              <a:t>9</a:t>
            </a:fld>
            <a:endParaRPr lang="en-US" altLang="en-US" sz="1000">
              <a:latin typeface="Verdan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B55C523-275E-47A6-97DD-2853F4B58645}"/>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792B7DF4-C34D-44D0-BB26-F54856B3E9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i="1">
                <a:latin typeface="Verdana" panose="020B0604030504040204" pitchFamily="34" charset="0"/>
                <a:ea typeface="ＭＳ Ｐゴシック" panose="020B0600070205080204" pitchFamily="34" charset="-128"/>
              </a:rPr>
              <a:t>This trowel represents the tools and seeds that are making a huge difference to the lives of Gift’s family. They are learning how to grow and look after vegetables and CAFOD has provided a clean water system to help them.  It means that Gift’s family can grow things like this…</a:t>
            </a:r>
          </a:p>
          <a:p>
            <a:endParaRPr lang="en-GB" altLang="en-US">
              <a:latin typeface="Verdana" panose="020B0604030504040204" pitchFamily="34" charset="0"/>
              <a:ea typeface="ＭＳ Ｐゴシック" panose="020B0600070205080204" pitchFamily="34" charset="-128"/>
            </a:endParaRPr>
          </a:p>
        </p:txBody>
      </p:sp>
      <p:sp>
        <p:nvSpPr>
          <p:cNvPr id="15364" name="Slide Number Placeholder 3">
            <a:extLst>
              <a:ext uri="{FF2B5EF4-FFF2-40B4-BE49-F238E27FC236}">
                <a16:creationId xmlns:a16="http://schemas.microsoft.com/office/drawing/2014/main" id="{257E24F7-8024-4002-A965-574E06CBB5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B99C88-60B2-47CD-923A-1ECADA6C39DC}" type="slidenum">
              <a:rPr lang="en-US" altLang="en-US" sz="1000">
                <a:latin typeface="Verdana" panose="020B0604030504040204" pitchFamily="34" charset="0"/>
              </a:rPr>
              <a:pPr/>
              <a:t>10</a:t>
            </a:fld>
            <a:endParaRPr lang="en-US" altLang="en-US" sz="1000">
              <a:latin typeface="Verdan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7571770-C5CE-41E6-84D1-FE7214550916}"/>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22485EBF-CCB8-4332-B228-8D30F638E8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i="1">
                <a:latin typeface="Verdana" panose="020B0604030504040204" pitchFamily="34" charset="0"/>
                <a:ea typeface="ＭＳ Ｐゴシック" panose="020B0600070205080204" pitchFamily="34" charset="-128"/>
              </a:rPr>
              <a:t>…tomato!  Being able to grow their own food means that Gift’s family have more nutritious food to eat, and they’re all becoming much more healthy.  There’s plenty to go round and the family can even make money by selling their vegetables at the market.  Which means they can buy things like this…</a:t>
            </a:r>
          </a:p>
          <a:p>
            <a:endParaRPr lang="en-GB" altLang="en-US">
              <a:latin typeface="Verdana" panose="020B0604030504040204" pitchFamily="34"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9951D131-DB15-4C94-98C8-5D09586A8F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5A7BAC-B9CB-4FE6-8544-31B4381C8562}" type="slidenum">
              <a:rPr lang="en-US" altLang="en-US" sz="1000">
                <a:latin typeface="Verdana" panose="020B0604030504040204" pitchFamily="34" charset="0"/>
              </a:rPr>
              <a:pPr/>
              <a:t>11</a:t>
            </a:fld>
            <a:endParaRPr lang="en-US" altLang="en-US" sz="1000">
              <a:latin typeface="Verdana" panose="020B06040305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4823272-055A-4599-9883-E5469C2B2402}"/>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045F66DD-67E8-47D4-AA56-5C0863E2AA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i="1">
                <a:latin typeface="Verdana" panose="020B0604030504040204" pitchFamily="34" charset="0"/>
                <a:ea typeface="ＭＳ Ｐゴシック" panose="020B0600070205080204" pitchFamily="34" charset="-128"/>
              </a:rPr>
              <a:t>…book!  When they were very poor, it was hard for Gift to get to school.  His family couldn’t afford to send him.  Now, Gift is able to go to school – he loves maths and can be found working out sums in the sand outside his home.</a:t>
            </a:r>
          </a:p>
          <a:p>
            <a:r>
              <a:rPr lang="en-GB" altLang="en-US" i="1">
                <a:latin typeface="Verdana" panose="020B0604030504040204" pitchFamily="34" charset="0"/>
                <a:ea typeface="ＭＳ Ｐゴシック" panose="020B0600070205080204" pitchFamily="34" charset="-128"/>
              </a:rPr>
              <a:t> </a:t>
            </a:r>
          </a:p>
          <a:p>
            <a:r>
              <a:rPr lang="en-GB" altLang="en-US" i="1">
                <a:latin typeface="Verdana" panose="020B0604030504040204" pitchFamily="34" charset="0"/>
                <a:ea typeface="ＭＳ Ｐゴシック" panose="020B0600070205080204" pitchFamily="34" charset="-128"/>
              </a:rPr>
              <a:t>All of these things are really helping to transform the lives of Gift and his family. Gift says:</a:t>
            </a:r>
          </a:p>
          <a:p>
            <a:r>
              <a:rPr lang="en-GB" altLang="en-US" i="1">
                <a:latin typeface="Verdana" panose="020B0604030504040204" pitchFamily="34" charset="0"/>
                <a:ea typeface="ＭＳ Ｐゴシック" panose="020B0600070205080204" pitchFamily="34" charset="-128"/>
              </a:rPr>
              <a:t>“I go to the vegetable garden once a day to stop birds and animals from eating the tomatoes. I also help my mum to water the crops. I like the garden, because when I see the tomatoes grow, I know my mum will be happy. We have a little bit more money now and that’s good because we can eat more food.”</a:t>
            </a:r>
          </a:p>
          <a:p>
            <a:r>
              <a:rPr lang="en-GB" altLang="en-US">
                <a:latin typeface="Verdana" panose="020B0604030504040204" pitchFamily="34" charset="0"/>
                <a:ea typeface="ＭＳ Ｐゴシック" panose="020B0600070205080204" pitchFamily="34" charset="-128"/>
              </a:rPr>
              <a:t> </a:t>
            </a:r>
          </a:p>
          <a:p>
            <a:r>
              <a:rPr lang="en-GB" altLang="en-US">
                <a:latin typeface="Verdana" panose="020B0604030504040204" pitchFamily="34" charset="0"/>
                <a:ea typeface="ＭＳ Ｐゴシック" panose="020B0600070205080204" pitchFamily="34" charset="-128"/>
              </a:rPr>
              <a:t> </a:t>
            </a:r>
          </a:p>
          <a:p>
            <a:r>
              <a:rPr lang="en-GB" altLang="en-US">
                <a:latin typeface="Verdana" panose="020B0604030504040204" pitchFamily="34" charset="0"/>
                <a:ea typeface="ＭＳ Ｐゴシック" panose="020B0600070205080204" pitchFamily="34" charset="-128"/>
              </a:rPr>
              <a:t> </a:t>
            </a:r>
          </a:p>
          <a:p>
            <a:endParaRPr lang="en-GB" altLang="en-US">
              <a:latin typeface="Verdana" panose="020B060403050404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F24A619C-21D4-430E-A845-5672D80A4F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5470C9-50EE-4F9B-812E-709AC7C47E29}" type="slidenum">
              <a:rPr lang="en-US" altLang="en-US" sz="1000">
                <a:latin typeface="Verdana" panose="020B0604030504040204" pitchFamily="34" charset="0"/>
              </a:rPr>
              <a:pPr/>
              <a:t>12</a:t>
            </a:fld>
            <a:endParaRPr lang="en-US" altLang="en-US" sz="1000">
              <a:latin typeface="Verdana" panose="020B06040305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4022B7E-9F51-4411-8D8C-EA1ADD8DE29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114F46F6-C150-455E-94A4-63CF7B4EFF41}"/>
              </a:ext>
            </a:extLst>
          </p:cNvPr>
          <p:cNvSpPr>
            <a:spLocks noGrp="1"/>
          </p:cNvSpPr>
          <p:nvPr>
            <p:ph type="body" idx="1"/>
          </p:nvPr>
        </p:nvSpPr>
        <p:spPr/>
        <p:txBody>
          <a:bodyPr>
            <a:normAutofit fontScale="85000" lnSpcReduction="10000"/>
          </a:bodyPr>
          <a:lstStyle/>
          <a:p>
            <a:pPr>
              <a:defRPr/>
            </a:pPr>
            <a:r>
              <a:rPr lang="en-GB" dirty="0"/>
              <a:t>This slide accompanies the ‘Prayers of Intercession’ section of the assembly.</a:t>
            </a:r>
          </a:p>
          <a:p>
            <a:pPr>
              <a:defRPr/>
            </a:pPr>
            <a:endParaRPr lang="en-GB" dirty="0"/>
          </a:p>
          <a:p>
            <a:pPr>
              <a:defRPr/>
            </a:pPr>
            <a:r>
              <a:rPr lang="en-GB" dirty="0"/>
              <a:t>Thank you, Lord, for the foods we enjoy. Teach us how to share what we have.</a:t>
            </a:r>
          </a:p>
          <a:p>
            <a:pPr>
              <a:defRPr/>
            </a:pPr>
            <a:r>
              <a:rPr lang="en-GB" b="1" dirty="0"/>
              <a:t>Help us to share.</a:t>
            </a:r>
            <a:endParaRPr lang="en-GB" dirty="0"/>
          </a:p>
          <a:p>
            <a:pPr>
              <a:defRPr/>
            </a:pPr>
            <a:r>
              <a:rPr lang="en-GB" dirty="0"/>
              <a:t> </a:t>
            </a:r>
          </a:p>
          <a:p>
            <a:pPr>
              <a:defRPr/>
            </a:pPr>
            <a:r>
              <a:rPr lang="en-GB" dirty="0"/>
              <a:t>Thank you, Lord, for showing us how to share.  May we follow your example.</a:t>
            </a:r>
          </a:p>
          <a:p>
            <a:pPr>
              <a:defRPr/>
            </a:pPr>
            <a:r>
              <a:rPr lang="en-GB" b="1" dirty="0"/>
              <a:t>Help us to share.</a:t>
            </a:r>
            <a:endParaRPr lang="en-GB" dirty="0"/>
          </a:p>
          <a:p>
            <a:pPr>
              <a:defRPr/>
            </a:pPr>
            <a:r>
              <a:rPr lang="en-GB" b="1" dirty="0"/>
              <a:t> </a:t>
            </a:r>
            <a:endParaRPr lang="en-GB" dirty="0"/>
          </a:p>
          <a:p>
            <a:pPr>
              <a:defRPr/>
            </a:pPr>
            <a:r>
              <a:rPr lang="en-GB" dirty="0"/>
              <a:t>Thank</a:t>
            </a:r>
            <a:r>
              <a:rPr lang="en-GB" b="1" dirty="0"/>
              <a:t> </a:t>
            </a:r>
            <a:r>
              <a:rPr lang="en-GB" dirty="0"/>
              <a:t>you, Lord, for sharing your love with everyone. Help us to do the same.</a:t>
            </a:r>
          </a:p>
          <a:p>
            <a:pPr>
              <a:defRPr/>
            </a:pPr>
            <a:r>
              <a:rPr lang="en-GB" b="1" dirty="0"/>
              <a:t>Help us to share.		</a:t>
            </a:r>
            <a:endParaRPr lang="en-GB" dirty="0"/>
          </a:p>
          <a:p>
            <a:pPr>
              <a:defRPr/>
            </a:pPr>
            <a:r>
              <a:rPr lang="en-GB" dirty="0"/>
              <a:t> </a:t>
            </a:r>
          </a:p>
          <a:p>
            <a:pPr>
              <a:defRPr/>
            </a:pPr>
            <a:r>
              <a:rPr lang="en-GB" dirty="0"/>
              <a:t>Thank you, Lord, for the wonder of creation, for the sun, the rain and the earth. We pray that we may share your gifts.</a:t>
            </a:r>
          </a:p>
          <a:p>
            <a:pPr>
              <a:defRPr/>
            </a:pPr>
            <a:r>
              <a:rPr lang="en-GB" b="1" dirty="0"/>
              <a:t>Help us to share.</a:t>
            </a:r>
            <a:endParaRPr lang="en-GB" dirty="0"/>
          </a:p>
          <a:p>
            <a:pPr>
              <a:defRPr/>
            </a:pPr>
            <a:r>
              <a:rPr lang="en-GB" dirty="0"/>
              <a:t> </a:t>
            </a:r>
          </a:p>
          <a:p>
            <a:pPr>
              <a:defRPr/>
            </a:pPr>
            <a:r>
              <a:rPr lang="en-GB" dirty="0"/>
              <a:t>Thank you, Lord, for Gift and his family.  We pray that they will be blessed.</a:t>
            </a:r>
          </a:p>
          <a:p>
            <a:pPr>
              <a:defRPr/>
            </a:pPr>
            <a:r>
              <a:rPr lang="en-GB" b="1" dirty="0"/>
              <a:t>Help us to share.</a:t>
            </a:r>
            <a:endParaRPr lang="en-GB" dirty="0"/>
          </a:p>
          <a:p>
            <a:pPr>
              <a:defRPr/>
            </a:pPr>
            <a:r>
              <a:rPr lang="en-GB" b="1" dirty="0"/>
              <a:t> </a:t>
            </a:r>
            <a:endParaRPr lang="en-GB" dirty="0"/>
          </a:p>
          <a:p>
            <a:pPr>
              <a:defRPr/>
            </a:pPr>
            <a:r>
              <a:rPr lang="en-GB" dirty="0"/>
              <a:t>Thank you, Lord, for our school family.  Remind us to work together.</a:t>
            </a:r>
          </a:p>
          <a:p>
            <a:pPr>
              <a:defRPr/>
            </a:pPr>
            <a:r>
              <a:rPr lang="en-GB" b="1" dirty="0"/>
              <a:t>Help us to share.</a:t>
            </a:r>
            <a:endParaRPr lang="en-GB" dirty="0"/>
          </a:p>
        </p:txBody>
      </p:sp>
      <p:sp>
        <p:nvSpPr>
          <p:cNvPr id="18436" name="Slide Number Placeholder 3">
            <a:extLst>
              <a:ext uri="{FF2B5EF4-FFF2-40B4-BE49-F238E27FC236}">
                <a16:creationId xmlns:a16="http://schemas.microsoft.com/office/drawing/2014/main" id="{1DFC72F0-740D-4F75-A6F8-D21CED4425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8D9891-F484-48DB-91F1-695517906581}" type="slidenum">
              <a:rPr lang="en-US" altLang="en-US" sz="1000">
                <a:latin typeface="Verdana" panose="020B0604030504040204" pitchFamily="34" charset="0"/>
              </a:rPr>
              <a:pPr/>
              <a:t>14</a:t>
            </a:fld>
            <a:endParaRPr lang="en-US" altLang="en-US" sz="1000">
              <a:latin typeface="Verdana" panose="020B060403050404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87EE72F-0F88-4E88-98E7-27D16115CC88}"/>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995A40EA-A98F-4DB1-8515-C876CB0212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Verdana" panose="020B0604030504040204" pitchFamily="34" charset="0"/>
                <a:ea typeface="ＭＳ Ｐゴシック" panose="020B0600070205080204" pitchFamily="34" charset="-128"/>
              </a:rPr>
              <a:t>This slide accompanies the ‘Closing Prayer’ section of the assembly.</a:t>
            </a:r>
          </a:p>
        </p:txBody>
      </p:sp>
      <p:sp>
        <p:nvSpPr>
          <p:cNvPr id="19460" name="Slide Number Placeholder 3">
            <a:extLst>
              <a:ext uri="{FF2B5EF4-FFF2-40B4-BE49-F238E27FC236}">
                <a16:creationId xmlns:a16="http://schemas.microsoft.com/office/drawing/2014/main" id="{493C97D6-6BB2-4607-B244-4C4AEE57E2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D0E516-AC25-4F79-A85B-54F846F4BC98}" type="slidenum">
              <a:rPr lang="en-US" altLang="en-US" sz="1000">
                <a:latin typeface="Verdana" panose="020B0604030504040204" pitchFamily="34" charset="0"/>
              </a:rPr>
              <a:pPr/>
              <a:t>16</a:t>
            </a:fld>
            <a:endParaRPr lang="en-US" altLang="en-US" sz="1000">
              <a:latin typeface="Verdana" panose="020B06040305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BFBF1231-CD57-4239-BF7F-3266E2CDDB6F}"/>
              </a:ext>
            </a:extLst>
          </p:cNvPr>
          <p:cNvSpPr txBox="1">
            <a:spLocks noChangeArrowheads="1"/>
          </p:cNvSpPr>
          <p:nvPr userDrawn="1"/>
        </p:nvSpPr>
        <p:spPr bwMode="auto">
          <a:xfrm>
            <a:off x="546100" y="6311900"/>
            <a:ext cx="3492500" cy="365125"/>
          </a:xfrm>
          <a:prstGeom prst="rect">
            <a:avLst/>
          </a:prstGeom>
          <a:noFill/>
          <a:ln>
            <a:noFill/>
          </a:ln>
          <a:extLst>
            <a:ext uri="{909E8E84-426E-40dd-AFC4-6F175D3DCCD1}"/>
            <a:ext uri="{91240B29-F687-4f45-9708-019B960494DF}"/>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defRPr/>
            </a:pPr>
            <a:endParaRPr lang="en-US"/>
          </a:p>
        </p:txBody>
      </p:sp>
      <p:sp>
        <p:nvSpPr>
          <p:cNvPr id="3" name="Text Box 16">
            <a:extLst>
              <a:ext uri="{FF2B5EF4-FFF2-40B4-BE49-F238E27FC236}">
                <a16:creationId xmlns:a16="http://schemas.microsoft.com/office/drawing/2014/main" id="{AAF71CD7-6D2A-403E-8881-60CF2F9FE70B}"/>
              </a:ext>
            </a:extLst>
          </p:cNvPr>
          <p:cNvSpPr txBox="1">
            <a:spLocks noChangeArrowheads="1"/>
          </p:cNvSpPr>
          <p:nvPr userDrawn="1"/>
        </p:nvSpPr>
        <p:spPr bwMode="auto">
          <a:xfrm>
            <a:off x="6210300" y="411163"/>
            <a:ext cx="2282825" cy="247650"/>
          </a:xfrm>
          <a:prstGeom prst="rect">
            <a:avLst/>
          </a:prstGeom>
          <a:noFill/>
          <a:ln>
            <a:noFill/>
          </a:ln>
          <a:extLst>
            <a:ext uri="{909E8E84-426E-40dd-AFC4-6F175D3DCCD1}"/>
            <a:ext uri="{91240B29-F687-4f45-9708-019B960494DF}"/>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defRPr/>
            </a:pPr>
            <a:r>
              <a:rPr lang="en-US" sz="1600">
                <a:solidFill>
                  <a:schemeClr val="bg1"/>
                </a:solidFill>
                <a:latin typeface="Verdana" charset="0"/>
              </a:rPr>
              <a:t>www.cafod.org.uk</a:t>
            </a:r>
          </a:p>
        </p:txBody>
      </p:sp>
      <p:sp>
        <p:nvSpPr>
          <p:cNvPr id="4" name="Rectangle 3">
            <a:extLst>
              <a:ext uri="{FF2B5EF4-FFF2-40B4-BE49-F238E27FC236}">
                <a16:creationId xmlns:a16="http://schemas.microsoft.com/office/drawing/2014/main" id="{E64D5085-FC99-4DDF-A9FA-F69E8C7EEE69}"/>
              </a:ext>
            </a:extLst>
          </p:cNvPr>
          <p:cNvSpPr/>
          <p:nvPr userDrawn="1"/>
        </p:nvSpPr>
        <p:spPr>
          <a:xfrm>
            <a:off x="0" y="1274728"/>
            <a:ext cx="9144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1B3D297E-6A1D-4EF5-BD26-5003EA2729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990" y="382982"/>
            <a:ext cx="5261911" cy="531190"/>
          </a:xfrm>
          <a:prstGeom prst="rect">
            <a:avLst/>
          </a:prstGeom>
        </p:spPr>
      </p:pic>
      <p:pic>
        <p:nvPicPr>
          <p:cNvPr id="6" name="Picture 5">
            <a:extLst>
              <a:ext uri="{FF2B5EF4-FFF2-40B4-BE49-F238E27FC236}">
                <a16:creationId xmlns:a16="http://schemas.microsoft.com/office/drawing/2014/main" id="{5C4084D5-CFBF-4E70-B7EB-8BB5B57692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9065" y="436079"/>
            <a:ext cx="1955049" cy="565367"/>
          </a:xfrm>
          <a:prstGeom prst="rect">
            <a:avLst/>
          </a:prstGeom>
        </p:spPr>
      </p:pic>
    </p:spTree>
    <p:extLst>
      <p:ext uri="{BB962C8B-B14F-4D97-AF65-F5344CB8AC3E}">
        <p14:creationId xmlns:p14="http://schemas.microsoft.com/office/powerpoint/2010/main" val="434151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41350" y="0"/>
            <a:ext cx="7851775" cy="1533525"/>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41350" y="1533525"/>
            <a:ext cx="7851775" cy="448627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0290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0975" y="0"/>
            <a:ext cx="1962150" cy="6019800"/>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41350" y="0"/>
            <a:ext cx="5737225" cy="6019800"/>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8527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2" descr="Table cloth with bleed.tif">
            <a:extLst>
              <a:ext uri="{FF2B5EF4-FFF2-40B4-BE49-F238E27FC236}">
                <a16:creationId xmlns:a16="http://schemas.microsoft.com/office/drawing/2014/main" id="{5ED0B1ED-2511-470E-9A4A-A2C5950AE0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0" t="6253" b="-272"/>
          <a:stretch/>
        </p:blipFill>
        <p:spPr bwMode="auto">
          <a:xfrm>
            <a:off x="0" y="932688"/>
            <a:ext cx="9144000" cy="600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04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37659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1350" y="0"/>
            <a:ext cx="7851775" cy="1533525"/>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41350" y="1533525"/>
            <a:ext cx="3849688"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3438" y="1533525"/>
            <a:ext cx="384968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3360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8290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1350" y="0"/>
            <a:ext cx="7851775" cy="153352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1649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2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4697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0382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54008-5831-4BDF-9A80-70EE08169B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66" y="367627"/>
            <a:ext cx="2460536" cy="248390"/>
          </a:xfrm>
          <a:prstGeom prst="rect">
            <a:avLst/>
          </a:prstGeom>
        </p:spPr>
      </p:pic>
      <p:sp>
        <p:nvSpPr>
          <p:cNvPr id="6" name="Rectangle 5">
            <a:extLst>
              <a:ext uri="{FF2B5EF4-FFF2-40B4-BE49-F238E27FC236}">
                <a16:creationId xmlns:a16="http://schemas.microsoft.com/office/drawing/2014/main" id="{25E11C0E-3A44-436C-B0B5-4C0E6E453509}"/>
              </a:ext>
            </a:extLst>
          </p:cNvPr>
          <p:cNvSpPr/>
          <p:nvPr userDrawn="1"/>
        </p:nvSpPr>
        <p:spPr>
          <a:xfrm>
            <a:off x="0" y="903250"/>
            <a:ext cx="9144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C1F1C56B-FC28-43BE-94E0-75A2DAFB3A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603959" y="320862"/>
            <a:ext cx="1211135" cy="350239"/>
          </a:xfrm>
          <a:prstGeom prst="rect">
            <a:avLst/>
          </a:prstGeom>
        </p:spPr>
      </p:pic>
    </p:spTree>
  </p:cSld>
  <p:clrMap bg1="lt1" tx1="dk1" bg2="lt2" tx2="dk2" accent1="accent1" accent2="accent2" accent3="accent3" accent4="accent4" accent5="accent5" accent6="accent6" hlink="hlink" folHlink="folHlink"/>
  <p:sldLayoutIdLst>
    <p:sldLayoutId id="2147483918" r:id="rId1"/>
    <p:sldLayoutId id="2147483919"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0" fontAlgn="base" hangingPunct="0">
        <a:spcBef>
          <a:spcPct val="0"/>
        </a:spcBef>
        <a:spcAft>
          <a:spcPct val="0"/>
        </a:spcAft>
        <a:defRPr sz="3400">
          <a:solidFill>
            <a:srgbClr val="0070AD"/>
          </a:solidFill>
          <a:latin typeface="+mj-lt"/>
          <a:ea typeface="ＭＳ Ｐゴシック" pitchFamily="100" charset="-128"/>
          <a:cs typeface="ＭＳ Ｐゴシック" pitchFamily="100" charset="-128"/>
        </a:defRPr>
      </a:lvl1pPr>
      <a:lvl2pPr algn="l" rtl="0" eaLnBrk="0" fontAlgn="base" hangingPunct="0">
        <a:spcBef>
          <a:spcPct val="0"/>
        </a:spcBef>
        <a:spcAft>
          <a:spcPct val="0"/>
        </a:spcAft>
        <a:defRPr sz="3400">
          <a:solidFill>
            <a:srgbClr val="0070AD"/>
          </a:solidFill>
          <a:latin typeface="Verdana" pitchFamily="100" charset="0"/>
          <a:ea typeface="ＭＳ Ｐゴシック" pitchFamily="100" charset="-128"/>
          <a:cs typeface="ＭＳ Ｐゴシック" pitchFamily="100" charset="-128"/>
        </a:defRPr>
      </a:lvl2pPr>
      <a:lvl3pPr algn="l" rtl="0" eaLnBrk="0" fontAlgn="base" hangingPunct="0">
        <a:spcBef>
          <a:spcPct val="0"/>
        </a:spcBef>
        <a:spcAft>
          <a:spcPct val="0"/>
        </a:spcAft>
        <a:defRPr sz="3400">
          <a:solidFill>
            <a:srgbClr val="0070AD"/>
          </a:solidFill>
          <a:latin typeface="Verdana" pitchFamily="100" charset="0"/>
          <a:ea typeface="ＭＳ Ｐゴシック" pitchFamily="100" charset="-128"/>
          <a:cs typeface="ＭＳ Ｐゴシック" pitchFamily="100" charset="-128"/>
        </a:defRPr>
      </a:lvl3pPr>
      <a:lvl4pPr algn="l" rtl="0" eaLnBrk="0" fontAlgn="base" hangingPunct="0">
        <a:spcBef>
          <a:spcPct val="0"/>
        </a:spcBef>
        <a:spcAft>
          <a:spcPct val="0"/>
        </a:spcAft>
        <a:defRPr sz="3400">
          <a:solidFill>
            <a:srgbClr val="0070AD"/>
          </a:solidFill>
          <a:latin typeface="Verdana" pitchFamily="100" charset="0"/>
          <a:ea typeface="ＭＳ Ｐゴシック" pitchFamily="100" charset="-128"/>
          <a:cs typeface="ＭＳ Ｐゴシック" pitchFamily="100" charset="-128"/>
        </a:defRPr>
      </a:lvl4pPr>
      <a:lvl5pPr algn="l" rtl="0" eaLnBrk="0" fontAlgn="base" hangingPunct="0">
        <a:spcBef>
          <a:spcPct val="0"/>
        </a:spcBef>
        <a:spcAft>
          <a:spcPct val="0"/>
        </a:spcAft>
        <a:defRPr sz="3400">
          <a:solidFill>
            <a:srgbClr val="0070AD"/>
          </a:solidFill>
          <a:latin typeface="Verdana" pitchFamily="100" charset="0"/>
          <a:ea typeface="ＭＳ Ｐゴシック" pitchFamily="100" charset="-128"/>
          <a:cs typeface="ＭＳ Ｐゴシック" pitchFamily="100" charset="-128"/>
        </a:defRPr>
      </a:lvl5pPr>
      <a:lvl6pPr marL="457200" algn="l" rtl="0" fontAlgn="base">
        <a:spcBef>
          <a:spcPct val="0"/>
        </a:spcBef>
        <a:spcAft>
          <a:spcPct val="0"/>
        </a:spcAft>
        <a:defRPr sz="3400">
          <a:solidFill>
            <a:srgbClr val="0070AD"/>
          </a:solidFill>
          <a:latin typeface="Verdana" pitchFamily="100" charset="0"/>
        </a:defRPr>
      </a:lvl6pPr>
      <a:lvl7pPr marL="914400" algn="l" rtl="0" fontAlgn="base">
        <a:spcBef>
          <a:spcPct val="0"/>
        </a:spcBef>
        <a:spcAft>
          <a:spcPct val="0"/>
        </a:spcAft>
        <a:defRPr sz="3400">
          <a:solidFill>
            <a:srgbClr val="0070AD"/>
          </a:solidFill>
          <a:latin typeface="Verdana" pitchFamily="100" charset="0"/>
        </a:defRPr>
      </a:lvl7pPr>
      <a:lvl8pPr marL="1371600" algn="l" rtl="0" fontAlgn="base">
        <a:spcBef>
          <a:spcPct val="0"/>
        </a:spcBef>
        <a:spcAft>
          <a:spcPct val="0"/>
        </a:spcAft>
        <a:defRPr sz="3400">
          <a:solidFill>
            <a:srgbClr val="0070AD"/>
          </a:solidFill>
          <a:latin typeface="Verdana" pitchFamily="100" charset="0"/>
        </a:defRPr>
      </a:lvl8pPr>
      <a:lvl9pPr marL="1828800" algn="l" rtl="0" fontAlgn="base">
        <a:spcBef>
          <a:spcPct val="0"/>
        </a:spcBef>
        <a:spcAft>
          <a:spcPct val="0"/>
        </a:spcAft>
        <a:defRPr sz="3400">
          <a:solidFill>
            <a:srgbClr val="0070AD"/>
          </a:solidFill>
          <a:latin typeface="Verdana" pitchFamily="100" charset="0"/>
        </a:defRPr>
      </a:lvl9pPr>
    </p:titleStyle>
    <p:bodyStyle>
      <a:lvl1pPr marL="287338" indent="-287338" algn="l" rtl="0" eaLnBrk="0" fontAlgn="base" hangingPunct="0">
        <a:spcBef>
          <a:spcPct val="0"/>
        </a:spcBef>
        <a:spcAft>
          <a:spcPct val="50000"/>
        </a:spcAft>
        <a:buClr>
          <a:srgbClr val="AACB2A"/>
        </a:buClr>
        <a:buFont typeface="Times" panose="02020603050405020304" pitchFamily="18" charset="0"/>
        <a:buChar char="•"/>
        <a:defRPr sz="2200">
          <a:solidFill>
            <a:srgbClr val="003E4E"/>
          </a:solidFill>
          <a:latin typeface="+mn-lt"/>
          <a:ea typeface="ＭＳ Ｐゴシック" pitchFamily="100" charset="-128"/>
          <a:cs typeface="ＭＳ Ｐゴシック" pitchFamily="100" charset="-128"/>
        </a:defRPr>
      </a:lvl1pPr>
      <a:lvl2pPr marL="763588" indent="-285750" algn="l" rtl="0" eaLnBrk="0" fontAlgn="base" hangingPunct="0">
        <a:spcBef>
          <a:spcPct val="0"/>
        </a:spcBef>
        <a:spcAft>
          <a:spcPct val="50000"/>
        </a:spcAft>
        <a:buClr>
          <a:srgbClr val="AACB2A"/>
        </a:buClr>
        <a:buChar char="–"/>
        <a:defRPr sz="2200">
          <a:solidFill>
            <a:srgbClr val="003E4E"/>
          </a:solidFill>
          <a:latin typeface="+mn-lt"/>
          <a:ea typeface="ＭＳ Ｐゴシック" pitchFamily="100" charset="-128"/>
        </a:defRPr>
      </a:lvl2pPr>
      <a:lvl3pPr marL="1182688" indent="-228600" algn="l" rtl="0" eaLnBrk="0" fontAlgn="base" hangingPunct="0">
        <a:spcBef>
          <a:spcPct val="0"/>
        </a:spcBef>
        <a:spcAft>
          <a:spcPct val="50000"/>
        </a:spcAft>
        <a:buChar char="•"/>
        <a:defRPr sz="2200">
          <a:solidFill>
            <a:srgbClr val="003E4E"/>
          </a:solidFill>
          <a:latin typeface="+mn-lt"/>
          <a:ea typeface="ＭＳ Ｐゴシック" pitchFamily="100" charset="-128"/>
        </a:defRPr>
      </a:lvl3pPr>
      <a:lvl4pPr marL="1601788" indent="-228600" algn="l" rtl="0" eaLnBrk="0" fontAlgn="base" hangingPunct="0">
        <a:spcBef>
          <a:spcPct val="0"/>
        </a:spcBef>
        <a:spcAft>
          <a:spcPct val="50000"/>
        </a:spcAft>
        <a:buChar char="–"/>
        <a:defRPr sz="2200">
          <a:solidFill>
            <a:srgbClr val="003E4E"/>
          </a:solidFill>
          <a:latin typeface="+mn-lt"/>
          <a:ea typeface="ＭＳ Ｐゴシック" pitchFamily="100" charset="-128"/>
        </a:defRPr>
      </a:lvl4pPr>
      <a:lvl5pPr marL="2020888" indent="-228600" algn="l" rtl="0" eaLnBrk="0" fontAlgn="base" hangingPunct="0">
        <a:spcBef>
          <a:spcPct val="0"/>
        </a:spcBef>
        <a:spcAft>
          <a:spcPct val="50000"/>
        </a:spcAft>
        <a:buChar char="»"/>
        <a:defRPr sz="2200">
          <a:solidFill>
            <a:srgbClr val="003E4E"/>
          </a:solidFill>
          <a:latin typeface="+mn-lt"/>
          <a:ea typeface="ＭＳ Ｐゴシック" pitchFamily="100" charset="-128"/>
        </a:defRPr>
      </a:lvl5pPr>
      <a:lvl6pPr marL="2478088" indent="-228600" algn="l" rtl="0" fontAlgn="base">
        <a:spcBef>
          <a:spcPct val="0"/>
        </a:spcBef>
        <a:spcAft>
          <a:spcPct val="50000"/>
        </a:spcAft>
        <a:defRPr sz="2200">
          <a:solidFill>
            <a:srgbClr val="003E4E"/>
          </a:solidFill>
          <a:latin typeface="+mn-lt"/>
          <a:ea typeface="ＭＳ Ｐゴシック" pitchFamily="100" charset="-128"/>
        </a:defRPr>
      </a:lvl6pPr>
      <a:lvl7pPr marL="2935288" indent="-228600" algn="l" rtl="0" fontAlgn="base">
        <a:spcBef>
          <a:spcPct val="0"/>
        </a:spcBef>
        <a:spcAft>
          <a:spcPct val="50000"/>
        </a:spcAft>
        <a:defRPr sz="2200">
          <a:solidFill>
            <a:srgbClr val="003E4E"/>
          </a:solidFill>
          <a:latin typeface="+mn-lt"/>
          <a:ea typeface="ＭＳ Ｐゴシック" pitchFamily="100" charset="-128"/>
        </a:defRPr>
      </a:lvl7pPr>
      <a:lvl8pPr marL="3392488" indent="-228600" algn="l" rtl="0" fontAlgn="base">
        <a:spcBef>
          <a:spcPct val="0"/>
        </a:spcBef>
        <a:spcAft>
          <a:spcPct val="50000"/>
        </a:spcAft>
        <a:defRPr sz="2200">
          <a:solidFill>
            <a:srgbClr val="003E4E"/>
          </a:solidFill>
          <a:latin typeface="+mn-lt"/>
          <a:ea typeface="ＭＳ Ｐゴシック" pitchFamily="100" charset="-128"/>
        </a:defRPr>
      </a:lvl8pPr>
      <a:lvl9pPr marL="3849688" indent="-228600" algn="l" rtl="0" fontAlgn="base">
        <a:spcBef>
          <a:spcPct val="0"/>
        </a:spcBef>
        <a:spcAft>
          <a:spcPct val="50000"/>
        </a:spcAft>
        <a:defRPr sz="2200">
          <a:solidFill>
            <a:srgbClr val="003E4E"/>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7.png"/><Relationship Id="rId2" Type="http://schemas.openxmlformats.org/officeDocument/2006/relationships/video" Target="https://www.youtube.com/embed/Waitmz6C100?feature=oembed" TargetMode="Externa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slideLayout" Target="../slideLayouts/slideLayout7.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EACE IN CHRIST - 5-YEAR-OLD CLAIRE RYANN CROSBY AND DAD">
            <a:hlinkClick r:id="" action="ppaction://media"/>
            <a:extLst>
              <a:ext uri="{FF2B5EF4-FFF2-40B4-BE49-F238E27FC236}">
                <a16:creationId xmlns:a16="http://schemas.microsoft.com/office/drawing/2014/main" id="{3564D46E-CD9D-4D9E-BDEF-B5C1CD92DFD3}"/>
              </a:ext>
            </a:extLst>
          </p:cNvPr>
          <p:cNvPicPr>
            <a:picLocks noRot="1" noChangeAspect="1"/>
          </p:cNvPicPr>
          <p:nvPr>
            <a:videoFile r:link="rId2"/>
          </p:nvPr>
        </p:nvPicPr>
        <p:blipFill>
          <a:blip r:embed="rId6"/>
          <a:stretch>
            <a:fillRect/>
          </a:stretch>
        </p:blipFill>
        <p:spPr>
          <a:xfrm>
            <a:off x="319177" y="239383"/>
            <a:ext cx="8505645" cy="6379234"/>
          </a:xfrm>
          <a:prstGeom prst="rect">
            <a:avLst/>
          </a:prstGeom>
        </p:spPr>
      </p:pic>
      <p:pic>
        <p:nvPicPr>
          <p:cNvPr id="8" name="Audio 7">
            <a:hlinkClick r:id="" action="ppaction://media"/>
            <a:extLst>
              <a:ext uri="{FF2B5EF4-FFF2-40B4-BE49-F238E27FC236}">
                <a16:creationId xmlns:a16="http://schemas.microsoft.com/office/drawing/2014/main" id="{F8D08FCF-A5D1-4B38-B007-BD4249F9712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705600" y="4419600"/>
            <a:ext cx="609600" cy="609600"/>
          </a:xfrm>
          <a:prstGeom prst="rect">
            <a:avLst/>
          </a:prstGeom>
        </p:spPr>
      </p:pic>
    </p:spTree>
    <p:custDataLst>
      <p:tags r:id="rId1"/>
    </p:custDataLst>
    <p:extLst>
      <p:ext uri="{BB962C8B-B14F-4D97-AF65-F5344CB8AC3E}">
        <p14:creationId xmlns:p14="http://schemas.microsoft.com/office/powerpoint/2010/main" val="2958063361"/>
      </p:ext>
    </p:extLst>
  </p:cSld>
  <p:clrMapOvr>
    <a:masterClrMapping/>
  </p:clrMapOvr>
  <mc:AlternateContent xmlns:mc="http://schemas.openxmlformats.org/markup-compatibility/2006" xmlns:p14="http://schemas.microsoft.com/office/powerpoint/2010/main">
    <mc:Choice Requires="p14">
      <p:transition spd="slow" p14:dur="2000" advTm="87577"/>
    </mc:Choice>
    <mc:Fallback xmlns="">
      <p:transition spd="slow" advTm="8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299" objId="2"/>
        <p14:triggerEvt type="onClick" time="3299" objId="2"/>
        <p14:stopEvt time="85709" objId="2"/>
        <p14:playEvt time="85756" objId="2"/>
        <p14:pauseEvt time="87577" objId="2"/>
        <p14:stopEvt time="87577"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EEC3FBEF-0027-423C-B1E7-CC243D8EA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826" y="1389120"/>
            <a:ext cx="7639694" cy="516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D8B12AF-FDE1-48FD-BF43-05C5564F72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71"/>
    </mc:Choice>
    <mc:Fallback xmlns="">
      <p:transition spd="slow" advTm="2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3C75B195-8C1F-4249-B10B-0D9FF0C1B6EE}"/>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l="-2" r="-3819"/>
          <a:stretch>
            <a:fillRect/>
          </a:stretch>
        </p:blipFill>
        <p:spPr>
          <a:xfrm>
            <a:off x="897769" y="1400538"/>
            <a:ext cx="7764388" cy="5080862"/>
          </a:xfrm>
          <a:prstGeom prst="rect">
            <a:avLst/>
          </a:prstGeom>
          <a:noFill/>
        </p:spPr>
      </p:pic>
      <p:pic>
        <p:nvPicPr>
          <p:cNvPr id="2" name="Audio 1">
            <a:hlinkClick r:id="" action="ppaction://media"/>
            <a:extLst>
              <a:ext uri="{FF2B5EF4-FFF2-40B4-BE49-F238E27FC236}">
                <a16:creationId xmlns:a16="http://schemas.microsoft.com/office/drawing/2014/main" id="{BAF6FB29-6FB1-460E-916E-B00651D117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80"/>
    </mc:Choice>
    <mc:Fallback xmlns="">
      <p:transition spd="slow" advTm="4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6EAAEDD-D865-47EB-A9E7-3199D22F3567}"/>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913034" y="1369127"/>
            <a:ext cx="7568389" cy="5124270"/>
          </a:xfrm>
          <a:prstGeom prst="rect">
            <a:avLst/>
          </a:prstGeom>
          <a:noFill/>
        </p:spPr>
      </p:pic>
      <p:pic>
        <p:nvPicPr>
          <p:cNvPr id="2" name="Audio 1">
            <a:hlinkClick r:id="" action="ppaction://media"/>
            <a:extLst>
              <a:ext uri="{FF2B5EF4-FFF2-40B4-BE49-F238E27FC236}">
                <a16:creationId xmlns:a16="http://schemas.microsoft.com/office/drawing/2014/main" id="{FA1D40EC-FDF2-4D4A-ADF5-783F7189BD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34"/>
    </mc:Choice>
    <mc:Fallback xmlns="">
      <p:transition spd="slow" advTm="3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89C25512-B607-4272-8381-014985676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3A7D92C-F246-4391-9771-C36808F1F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1601008722"/>
      </p:ext>
    </p:extLst>
  </p:cSld>
  <p:clrMapOvr>
    <a:masterClrMapping/>
  </p:clrMapOvr>
  <mc:AlternateContent xmlns:mc="http://schemas.openxmlformats.org/markup-compatibility/2006" xmlns:p14="http://schemas.microsoft.com/office/powerpoint/2010/main">
    <mc:Choice Requires="p14">
      <p:transition spd="slow" p14:dur="2000" advTm="72223"/>
    </mc:Choice>
    <mc:Fallback xmlns="">
      <p:transition spd="slow" advTm="7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a:extLst>
              <a:ext uri="{FF2B5EF4-FFF2-40B4-BE49-F238E27FC236}">
                <a16:creationId xmlns:a16="http://schemas.microsoft.com/office/drawing/2014/main" id="{6D093C93-C656-4927-9829-D2A375740F1C}"/>
              </a:ext>
            </a:extLst>
          </p:cNvPr>
          <p:cNvSpPr>
            <a:spLocks noChangeArrowheads="1"/>
          </p:cNvSpPr>
          <p:nvPr/>
        </p:nvSpPr>
        <p:spPr bwMode="auto">
          <a:xfrm>
            <a:off x="312738" y="1066800"/>
            <a:ext cx="8535987" cy="5791200"/>
          </a:xfrm>
          <a:prstGeom prst="rect">
            <a:avLst/>
          </a:prstGeom>
          <a:solidFill>
            <a:srgbClr val="FFFFFF"/>
          </a:solidFill>
          <a:ln w="9525">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2290" name="Picture 2">
            <a:extLst>
              <a:ext uri="{FF2B5EF4-FFF2-40B4-BE49-F238E27FC236}">
                <a16:creationId xmlns:a16="http://schemas.microsoft.com/office/drawing/2014/main" id="{2C789909-F166-44A0-8BAA-4654819EE3C8}"/>
              </a:ext>
            </a:extLst>
          </p:cNvPr>
          <p:cNvPicPr>
            <a:picLocks noGrp="1" noChangeAspect="1" noChangeArrowheads="1"/>
          </p:cNvPicPr>
          <p:nvPr>
            <p:ph idx="4294967295"/>
          </p:nvPr>
        </p:nvPicPr>
        <p:blipFill>
          <a:blip r:embed="rId5"/>
          <a:srcRect t="-2"/>
          <a:stretch>
            <a:fillRect/>
          </a:stretch>
        </p:blipFill>
        <p:spPr>
          <a:xfrm rot="287088">
            <a:off x="5207000" y="1100137"/>
            <a:ext cx="3576638" cy="5434013"/>
          </a:xfrm>
          <a:prstGeom prst="rect">
            <a:avLst/>
          </a:prstGeom>
          <a:effectLst>
            <a:outerShdw sx="100999" sy="100999" algn="tl" rotWithShape="0">
              <a:srgbClr val="617C0C">
                <a:alpha val="75000"/>
              </a:srgbClr>
            </a:outerShdw>
          </a:effectLst>
        </p:spPr>
      </p:pic>
      <p:sp>
        <p:nvSpPr>
          <p:cNvPr id="12291" name="TextBox 4">
            <a:extLst>
              <a:ext uri="{FF2B5EF4-FFF2-40B4-BE49-F238E27FC236}">
                <a16:creationId xmlns:a16="http://schemas.microsoft.com/office/drawing/2014/main" id="{E101B9D4-DD05-4647-B0AC-7D7B3BA88E2C}"/>
              </a:ext>
            </a:extLst>
          </p:cNvPr>
          <p:cNvSpPr txBox="1">
            <a:spLocks noChangeArrowheads="1"/>
          </p:cNvSpPr>
          <p:nvPr/>
        </p:nvSpPr>
        <p:spPr bwMode="auto">
          <a:xfrm>
            <a:off x="596900" y="2249487"/>
            <a:ext cx="3851275" cy="1938338"/>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GB" sz="6000" b="1" dirty="0">
                <a:solidFill>
                  <a:srgbClr val="660066"/>
                </a:solidFill>
                <a:latin typeface="Arial" panose="020B0604020202020204" pitchFamily="34" charset="0"/>
                <a:cs typeface="Arial" panose="020B0604020202020204" pitchFamily="34" charset="0"/>
              </a:rPr>
              <a:t>Help </a:t>
            </a:r>
            <a:r>
              <a:rPr lang="en-GB" sz="6000" b="1" spc="-150" dirty="0">
                <a:solidFill>
                  <a:srgbClr val="660066"/>
                </a:solidFill>
                <a:latin typeface="Arial" panose="020B0604020202020204" pitchFamily="34" charset="0"/>
                <a:cs typeface="Arial" panose="020B0604020202020204" pitchFamily="34" charset="0"/>
              </a:rPr>
              <a:t>us</a:t>
            </a:r>
            <a:r>
              <a:rPr lang="en-GB" sz="6000" b="1" dirty="0">
                <a:solidFill>
                  <a:srgbClr val="660066"/>
                </a:solidFill>
                <a:latin typeface="Arial" panose="020B0604020202020204" pitchFamily="34" charset="0"/>
                <a:cs typeface="Arial" panose="020B0604020202020204" pitchFamily="34" charset="0"/>
              </a:rPr>
              <a:t> to </a:t>
            </a:r>
            <a:r>
              <a:rPr lang="en-GB" sz="6000" b="1" spc="-150" dirty="0">
                <a:solidFill>
                  <a:srgbClr val="660066"/>
                </a:solidFill>
                <a:latin typeface="Arial" panose="020B0604020202020204" pitchFamily="34" charset="0"/>
                <a:cs typeface="Arial" panose="020B0604020202020204" pitchFamily="34" charset="0"/>
              </a:rPr>
              <a:t>share</a:t>
            </a:r>
            <a:endParaRPr lang="en-GB" sz="6000" b="1" dirty="0">
              <a:solidFill>
                <a:srgbClr val="660066"/>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7C5B2F6-4D83-44B5-BD0D-CD409D505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83"/>
    </mc:Choice>
    <mc:Fallback xmlns="">
      <p:transition spd="slow" advTm="44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nds Holding Big Heart Coloring Pages : Best Place to Color">
            <a:extLst>
              <a:ext uri="{FF2B5EF4-FFF2-40B4-BE49-F238E27FC236}">
                <a16:creationId xmlns:a16="http://schemas.microsoft.com/office/drawing/2014/main" id="{74295144-3FC8-4DF2-A822-FFD07B981E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58" b="20411"/>
          <a:stretch/>
        </p:blipFill>
        <p:spPr bwMode="auto">
          <a:xfrm>
            <a:off x="-1" y="206653"/>
            <a:ext cx="9144001" cy="665134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5A56E3E-2EA4-4377-9CD2-ABC7CD5C8A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742999820"/>
      </p:ext>
    </p:extLst>
  </p:cSld>
  <p:clrMapOvr>
    <a:masterClrMapping/>
  </p:clrMapOvr>
  <mc:AlternateContent xmlns:mc="http://schemas.openxmlformats.org/markup-compatibility/2006" xmlns:p14="http://schemas.microsoft.com/office/powerpoint/2010/main">
    <mc:Choice Requires="p14">
      <p:transition spd="slow" p14:dur="2000" advTm="52583"/>
    </mc:Choice>
    <mc:Fallback xmlns="">
      <p:transition spd="slow" advTm="5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5FA3413F-0057-4C9F-9EC2-2413D615C9DE}"/>
              </a:ext>
            </a:extLst>
          </p:cNvPr>
          <p:cNvSpPr>
            <a:spLocks noChangeArrowheads="1"/>
          </p:cNvSpPr>
          <p:nvPr/>
        </p:nvSpPr>
        <p:spPr bwMode="auto">
          <a:xfrm>
            <a:off x="385762" y="1041400"/>
            <a:ext cx="8534400" cy="5791200"/>
          </a:xfrm>
          <a:prstGeom prst="rect">
            <a:avLst/>
          </a:prstGeom>
          <a:solidFill>
            <a:srgbClr val="FFFFFF"/>
          </a:solidFill>
          <a:ln w="9525">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243" name="Content Placeholder 2">
            <a:extLst>
              <a:ext uri="{FF2B5EF4-FFF2-40B4-BE49-F238E27FC236}">
                <a16:creationId xmlns:a16="http://schemas.microsoft.com/office/drawing/2014/main" id="{52482E79-FCED-4458-A4AD-B1E9FBB0AE84}"/>
              </a:ext>
            </a:extLst>
          </p:cNvPr>
          <p:cNvSpPr>
            <a:spLocks noGrp="1"/>
          </p:cNvSpPr>
          <p:nvPr>
            <p:ph idx="4294967295"/>
          </p:nvPr>
        </p:nvSpPr>
        <p:spPr>
          <a:xfrm>
            <a:off x="760413" y="1779508"/>
            <a:ext cx="7851775" cy="4486275"/>
          </a:xfrm>
          <a:prstGeom prst="rect">
            <a:avLst/>
          </a:prstGeom>
        </p:spPr>
        <p:txBody>
          <a:bodyPr/>
          <a:lstStyle/>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Generous God,</a:t>
            </a:r>
          </a:p>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We thank you for all of your gifts.</a:t>
            </a:r>
          </a:p>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Help us to think of the needs of others.</a:t>
            </a:r>
          </a:p>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You show us how to love and share with everyone.</a:t>
            </a:r>
          </a:p>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We pray that we may truly share what we have,</a:t>
            </a:r>
          </a:p>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and so help our sisters and brothers</a:t>
            </a:r>
          </a:p>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throughout the world.</a:t>
            </a:r>
          </a:p>
          <a:p>
            <a:pPr>
              <a:buFont typeface="Times" panose="02020603050405020304" pitchFamily="18" charset="0"/>
              <a:buNone/>
            </a:pPr>
            <a:r>
              <a:rPr lang="en-GB" altLang="en-US" b="1" dirty="0">
                <a:latin typeface="Arial" panose="020B0604020202020204" pitchFamily="34" charset="0"/>
                <a:ea typeface="ＭＳ Ｐゴシック" panose="020B0600070205080204" pitchFamily="34" charset="-128"/>
                <a:cs typeface="Arial" panose="020B0604020202020204" pitchFamily="34" charset="0"/>
              </a:rPr>
              <a:t>Amen.</a:t>
            </a:r>
          </a:p>
          <a:p>
            <a:endParaRPr lang="en-GB" altLang="en-US"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0244" name="Picture 1" descr="13.jpg">
            <a:extLst>
              <a:ext uri="{FF2B5EF4-FFF2-40B4-BE49-F238E27FC236}">
                <a16:creationId xmlns:a16="http://schemas.microsoft.com/office/drawing/2014/main" id="{FCE525B9-2DF0-4086-8825-E970753C89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93000" y="3937000"/>
            <a:ext cx="126523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F3F45DA-3FE1-4679-BF12-1ACCFFDD93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333"/>
    </mc:Choice>
    <mc:Fallback xmlns="">
      <p:transition spd="slow" advTm="6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8">
            <a:extLst>
              <a:ext uri="{FF2B5EF4-FFF2-40B4-BE49-F238E27FC236}">
                <a16:creationId xmlns:a16="http://schemas.microsoft.com/office/drawing/2014/main" id="{8F246431-C079-4777-B981-E3AF9085C8B8}"/>
              </a:ext>
            </a:extLst>
          </p:cNvPr>
          <p:cNvSpPr>
            <a:spLocks noChangeArrowheads="1"/>
          </p:cNvSpPr>
          <p:nvPr/>
        </p:nvSpPr>
        <p:spPr bwMode="auto">
          <a:xfrm>
            <a:off x="312738" y="1014292"/>
            <a:ext cx="8535987" cy="5791200"/>
          </a:xfrm>
          <a:prstGeom prst="rect">
            <a:avLst/>
          </a:prstGeom>
          <a:solidFill>
            <a:srgbClr val="FFFFFF"/>
          </a:solidFill>
          <a:ln w="9525">
            <a:solidFill>
              <a:srgbClr val="FFFFFF"/>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1267" name="Group 14">
            <a:extLst>
              <a:ext uri="{FF2B5EF4-FFF2-40B4-BE49-F238E27FC236}">
                <a16:creationId xmlns:a16="http://schemas.microsoft.com/office/drawing/2014/main" id="{C5D6A2A0-3922-4102-8CA1-9B641F43AEB9}"/>
              </a:ext>
            </a:extLst>
          </p:cNvPr>
          <p:cNvGrpSpPr>
            <a:grpSpLocks/>
          </p:cNvGrpSpPr>
          <p:nvPr/>
        </p:nvGrpSpPr>
        <p:grpSpPr bwMode="auto">
          <a:xfrm>
            <a:off x="1668463" y="1174629"/>
            <a:ext cx="6172200" cy="5399088"/>
            <a:chOff x="1668698" y="421865"/>
            <a:chExt cx="6171435" cy="5400000"/>
          </a:xfrm>
        </p:grpSpPr>
        <p:pic>
          <p:nvPicPr>
            <p:cNvPr id="11269" name="Picture 11" descr="35.tif">
              <a:extLst>
                <a:ext uri="{FF2B5EF4-FFF2-40B4-BE49-F238E27FC236}">
                  <a16:creationId xmlns:a16="http://schemas.microsoft.com/office/drawing/2014/main" id="{B4616E07-9059-4E05-A680-85B10B0A5D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8698" y="421865"/>
              <a:ext cx="6171435"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0" name="Group 13">
              <a:extLst>
                <a:ext uri="{FF2B5EF4-FFF2-40B4-BE49-F238E27FC236}">
                  <a16:creationId xmlns:a16="http://schemas.microsoft.com/office/drawing/2014/main" id="{E9A97F15-A30B-4151-980A-185C2C38DD57}"/>
                </a:ext>
              </a:extLst>
            </p:cNvPr>
            <p:cNvGrpSpPr>
              <a:grpSpLocks/>
            </p:cNvGrpSpPr>
            <p:nvPr/>
          </p:nvGrpSpPr>
          <p:grpSpPr bwMode="auto">
            <a:xfrm>
              <a:off x="2946402" y="2082798"/>
              <a:ext cx="3546447" cy="2676133"/>
              <a:chOff x="2946402" y="2082798"/>
              <a:chExt cx="3546447" cy="2676133"/>
            </a:xfrm>
          </p:grpSpPr>
          <p:pic>
            <p:nvPicPr>
              <p:cNvPr id="11271" name="Picture 9" descr="32.jpg">
                <a:extLst>
                  <a:ext uri="{FF2B5EF4-FFF2-40B4-BE49-F238E27FC236}">
                    <a16:creationId xmlns:a16="http://schemas.microsoft.com/office/drawing/2014/main" id="{6F0D3E18-6AA1-48CD-B443-BFF83C7B5E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6402" y="2082798"/>
                <a:ext cx="3546447"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2" descr="32.jpg">
                <a:extLst>
                  <a:ext uri="{FF2B5EF4-FFF2-40B4-BE49-F238E27FC236}">
                    <a16:creationId xmlns:a16="http://schemas.microsoft.com/office/drawing/2014/main" id="{A979547A-400C-40B1-BDEE-11E933DA76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6686">
                <a:off x="3572932" y="3318931"/>
                <a:ext cx="2355608"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268" name="TextBox 10">
            <a:extLst>
              <a:ext uri="{FF2B5EF4-FFF2-40B4-BE49-F238E27FC236}">
                <a16:creationId xmlns:a16="http://schemas.microsoft.com/office/drawing/2014/main" id="{D0C58723-197E-4EC0-9775-8F0FB2BD6895}"/>
              </a:ext>
            </a:extLst>
          </p:cNvPr>
          <p:cNvSpPr txBox="1">
            <a:spLocks noChangeArrowheads="1"/>
          </p:cNvSpPr>
          <p:nvPr/>
        </p:nvSpPr>
        <p:spPr bwMode="auto">
          <a:xfrm>
            <a:off x="635000" y="6205417"/>
            <a:ext cx="3284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US" altLang="en-US" sz="900">
                <a:latin typeface="Verdana" panose="020B0604030504040204" pitchFamily="34" charset="0"/>
              </a:rPr>
              <a:t>Photography: Simon Rawles</a:t>
            </a:r>
          </a:p>
          <a:p>
            <a:pPr algn="l"/>
            <a:r>
              <a:rPr lang="en-US" altLang="en-US" sz="900">
                <a:latin typeface="Verdana" panose="020B0604030504040204" pitchFamily="34" charset="0"/>
              </a:rPr>
              <a:t>Illustration: Per José Karlen</a:t>
            </a:r>
          </a:p>
        </p:txBody>
      </p:sp>
      <p:pic>
        <p:nvPicPr>
          <p:cNvPr id="2" name="Audio 1">
            <a:hlinkClick r:id="" action="ppaction://media"/>
            <a:extLst>
              <a:ext uri="{FF2B5EF4-FFF2-40B4-BE49-F238E27FC236}">
                <a16:creationId xmlns:a16="http://schemas.microsoft.com/office/drawing/2014/main" id="{4109C585-4D3B-4794-9240-69CAB4BE23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3"/>
    </mc:Choice>
    <mc:Fallback xmlns="">
      <p:transition spd="slow" advTm="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57707AAE-FE32-4ED6-B2F1-3D0BF30C91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633"/>
          <a:stretch/>
        </p:blipFill>
        <p:spPr bwMode="auto">
          <a:xfrm>
            <a:off x="285750" y="973438"/>
            <a:ext cx="8572500" cy="561714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8C9236C-D142-453C-A239-6242FF430A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2459609868"/>
      </p:ext>
    </p:extLst>
  </p:cSld>
  <p:clrMapOvr>
    <a:masterClrMapping/>
  </p:clrMapOvr>
  <mc:AlternateContent xmlns:mc="http://schemas.openxmlformats.org/markup-compatibility/2006" xmlns:p14="http://schemas.microsoft.com/office/powerpoint/2010/main">
    <mc:Choice Requires="p14">
      <p:transition spd="slow" p14:dur="2000" advTm="51418"/>
    </mc:Choice>
    <mc:Fallback xmlns="">
      <p:transition spd="slow" advTm="5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C1F98D-6C95-4281-99C1-147B3FBFE899}"/>
              </a:ext>
            </a:extLst>
          </p:cNvPr>
          <p:cNvSpPr/>
          <p:nvPr/>
        </p:nvSpPr>
        <p:spPr>
          <a:xfrm>
            <a:off x="173295" y="1416335"/>
            <a:ext cx="4398705" cy="1200329"/>
          </a:xfrm>
          <a:prstGeom prst="rect">
            <a:avLst/>
          </a:prstGeom>
          <a:noFill/>
        </p:spPr>
        <p:txBody>
          <a:bodyPr wrap="square" lIns="91440" tIns="45720" rIns="91440" bIns="45720">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Grateful</a:t>
            </a:r>
          </a:p>
        </p:txBody>
      </p:sp>
      <p:sp>
        <p:nvSpPr>
          <p:cNvPr id="5" name="TextBox 4">
            <a:extLst>
              <a:ext uri="{FF2B5EF4-FFF2-40B4-BE49-F238E27FC236}">
                <a16:creationId xmlns:a16="http://schemas.microsoft.com/office/drawing/2014/main" id="{AA5CA402-C15F-45D3-97C6-73F361257F22}"/>
              </a:ext>
            </a:extLst>
          </p:cNvPr>
          <p:cNvSpPr txBox="1"/>
          <p:nvPr/>
        </p:nvSpPr>
        <p:spPr>
          <a:xfrm>
            <a:off x="3994030" y="4841500"/>
            <a:ext cx="4572000" cy="1200329"/>
          </a:xfrm>
          <a:prstGeom prst="rect">
            <a:avLst/>
          </a:prstGeom>
          <a:noFill/>
        </p:spPr>
        <p:txBody>
          <a:bodyPr wrap="square">
            <a:spAutoFit/>
          </a:bodyPr>
          <a:lstStyle/>
          <a:p>
            <a:pPr algn="ctr"/>
            <a:r>
              <a:rPr lang="en-US" sz="72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Generous</a:t>
            </a:r>
          </a:p>
        </p:txBody>
      </p:sp>
      <p:sp>
        <p:nvSpPr>
          <p:cNvPr id="7" name="TextBox 6">
            <a:extLst>
              <a:ext uri="{FF2B5EF4-FFF2-40B4-BE49-F238E27FC236}">
                <a16:creationId xmlns:a16="http://schemas.microsoft.com/office/drawing/2014/main" id="{8FD2A5D6-314E-49D7-80E0-FC60D9DB73D0}"/>
              </a:ext>
            </a:extLst>
          </p:cNvPr>
          <p:cNvSpPr txBox="1"/>
          <p:nvPr/>
        </p:nvSpPr>
        <p:spPr>
          <a:xfrm>
            <a:off x="2273060" y="3202481"/>
            <a:ext cx="4580626" cy="707886"/>
          </a:xfrm>
          <a:prstGeom prst="rect">
            <a:avLst/>
          </a:prstGeom>
          <a:noFill/>
        </p:spPr>
        <p:txBody>
          <a:bodyPr wrap="square">
            <a:spAutoFit/>
          </a:bodyPr>
          <a:lstStyle/>
          <a:p>
            <a:pPr algn="ctr"/>
            <a:r>
              <a:rPr lang="en-US" sz="40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and</a:t>
            </a:r>
            <a:endParaRPr lang="en-US" sz="40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pic>
        <p:nvPicPr>
          <p:cNvPr id="2" name="Audio 1">
            <a:hlinkClick r:id="" action="ppaction://media"/>
            <a:extLst>
              <a:ext uri="{FF2B5EF4-FFF2-40B4-BE49-F238E27FC236}">
                <a16:creationId xmlns:a16="http://schemas.microsoft.com/office/drawing/2014/main" id="{3C64177F-4DFA-42B0-BC92-BD0177F48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2054732006"/>
      </p:ext>
    </p:extLst>
  </p:cSld>
  <p:clrMapOvr>
    <a:masterClrMapping/>
  </p:clrMapOvr>
  <mc:AlternateContent xmlns:mc="http://schemas.openxmlformats.org/markup-compatibility/2006" xmlns:p14="http://schemas.microsoft.com/office/powerpoint/2010/main">
    <mc:Choice Requires="p14">
      <p:transition spd="slow" p14:dur="2000" advTm="75050"/>
    </mc:Choice>
    <mc:Fallback xmlns="">
      <p:transition spd="slow" advTm="7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C23D5F8D-962F-4D08-833E-FEDC0C722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89" y="1356406"/>
            <a:ext cx="3964197" cy="26377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3551279-30B3-4936-90E7-FDB38EB4A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15" y="4192438"/>
            <a:ext cx="3475652" cy="2317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BEB609-743A-46A5-B49E-2EB44C2DDE58}"/>
              </a:ext>
            </a:extLst>
          </p:cNvPr>
          <p:cNvSpPr txBox="1"/>
          <p:nvPr/>
        </p:nvSpPr>
        <p:spPr>
          <a:xfrm>
            <a:off x="3872467" y="1770496"/>
            <a:ext cx="4572000" cy="1015663"/>
          </a:xfrm>
          <a:prstGeom prst="rect">
            <a:avLst/>
          </a:prstGeom>
          <a:noFill/>
        </p:spPr>
        <p:txBody>
          <a:bodyPr wrap="square">
            <a:spAutoFit/>
          </a:bodyPr>
          <a:lstStyle/>
          <a:p>
            <a:pPr algn="ctr"/>
            <a:r>
              <a:rPr lang="en-US" sz="60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Grateful</a:t>
            </a:r>
          </a:p>
        </p:txBody>
      </p:sp>
      <p:sp>
        <p:nvSpPr>
          <p:cNvPr id="7" name="TextBox 6">
            <a:extLst>
              <a:ext uri="{FF2B5EF4-FFF2-40B4-BE49-F238E27FC236}">
                <a16:creationId xmlns:a16="http://schemas.microsoft.com/office/drawing/2014/main" id="{77018931-FAB3-4D5E-9A51-642CE4D7B348}"/>
              </a:ext>
            </a:extLst>
          </p:cNvPr>
          <p:cNvSpPr txBox="1"/>
          <p:nvPr/>
        </p:nvSpPr>
        <p:spPr>
          <a:xfrm>
            <a:off x="0" y="4664051"/>
            <a:ext cx="4572000" cy="830997"/>
          </a:xfrm>
          <a:prstGeom prst="rect">
            <a:avLst/>
          </a:prstGeom>
          <a:noFill/>
        </p:spPr>
        <p:txBody>
          <a:bodyPr wrap="square">
            <a:spAutoFit/>
          </a:bodyPr>
          <a:lstStyle/>
          <a:p>
            <a:pPr algn="ctr"/>
            <a:r>
              <a:rPr lang="en-US" sz="4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Grateful</a:t>
            </a:r>
          </a:p>
        </p:txBody>
      </p:sp>
      <p:pic>
        <p:nvPicPr>
          <p:cNvPr id="4" name="Audio 3">
            <a:hlinkClick r:id="" action="ppaction://media"/>
            <a:extLst>
              <a:ext uri="{FF2B5EF4-FFF2-40B4-BE49-F238E27FC236}">
                <a16:creationId xmlns:a16="http://schemas.microsoft.com/office/drawing/2014/main" id="{199ABC3F-98BA-4A9B-90CA-0F7A302BCA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3044381929"/>
      </p:ext>
    </p:extLst>
  </p:cSld>
  <p:clrMapOvr>
    <a:masterClrMapping/>
  </p:clrMapOvr>
  <mc:AlternateContent xmlns:mc="http://schemas.openxmlformats.org/markup-compatibility/2006" xmlns:p14="http://schemas.microsoft.com/office/powerpoint/2010/main">
    <mc:Choice Requires="p14">
      <p:transition spd="slow" p14:dur="2000" advTm="58467"/>
    </mc:Choice>
    <mc:Fallback xmlns="">
      <p:transition spd="slow" advTm="5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9080D6C4-FD6A-4380-850C-684FEEC01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36" y="1609726"/>
            <a:ext cx="4392100" cy="32399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CC42342C-CBFD-4E83-A8D8-B7AE12736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110" y="3995736"/>
            <a:ext cx="4459296" cy="2505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567AE6-1C6F-48BC-B2EA-2E6047239C18}"/>
              </a:ext>
            </a:extLst>
          </p:cNvPr>
          <p:cNvSpPr txBox="1"/>
          <p:nvPr/>
        </p:nvSpPr>
        <p:spPr>
          <a:xfrm>
            <a:off x="4187406" y="1882922"/>
            <a:ext cx="4572000" cy="923330"/>
          </a:xfrm>
          <a:prstGeom prst="rect">
            <a:avLst/>
          </a:prstGeom>
          <a:noFill/>
        </p:spPr>
        <p:txBody>
          <a:bodyPr wrap="square">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Generous</a:t>
            </a:r>
          </a:p>
        </p:txBody>
      </p:sp>
      <p:sp>
        <p:nvSpPr>
          <p:cNvPr id="7" name="TextBox 6">
            <a:extLst>
              <a:ext uri="{FF2B5EF4-FFF2-40B4-BE49-F238E27FC236}">
                <a16:creationId xmlns:a16="http://schemas.microsoft.com/office/drawing/2014/main" id="{FD34C46C-8AAE-4195-8531-AC88E3FD85A2}"/>
              </a:ext>
            </a:extLst>
          </p:cNvPr>
          <p:cNvSpPr txBox="1"/>
          <p:nvPr/>
        </p:nvSpPr>
        <p:spPr>
          <a:xfrm>
            <a:off x="-271890" y="5170340"/>
            <a:ext cx="4572000" cy="830997"/>
          </a:xfrm>
          <a:prstGeom prst="rect">
            <a:avLst/>
          </a:prstGeom>
          <a:noFill/>
        </p:spPr>
        <p:txBody>
          <a:bodyPr wrap="square">
            <a:spAutoFit/>
          </a:bodyPr>
          <a:lstStyle/>
          <a:p>
            <a:pPr algn="ctr"/>
            <a:r>
              <a:rPr lang="en-US" sz="4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Generous</a:t>
            </a:r>
          </a:p>
        </p:txBody>
      </p:sp>
      <p:pic>
        <p:nvPicPr>
          <p:cNvPr id="4" name="Audio 3">
            <a:hlinkClick r:id="" action="ppaction://media"/>
            <a:extLst>
              <a:ext uri="{FF2B5EF4-FFF2-40B4-BE49-F238E27FC236}">
                <a16:creationId xmlns:a16="http://schemas.microsoft.com/office/drawing/2014/main" id="{0268F991-CF3F-48AE-9F42-00581C401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552986499"/>
      </p:ext>
    </p:extLst>
  </p:cSld>
  <p:clrMapOvr>
    <a:masterClrMapping/>
  </p:clrMapOvr>
  <mc:AlternateContent xmlns:mc="http://schemas.openxmlformats.org/markup-compatibility/2006" xmlns:p14="http://schemas.microsoft.com/office/powerpoint/2010/main">
    <mc:Choice Requires="p14">
      <p:transition spd="slow" p14:dur="2000" advTm="48826"/>
    </mc:Choice>
    <mc:Fallback xmlns="">
      <p:transition spd="slow" advTm="4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55321A12-ECA2-4811-8875-E609277D1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58" y="1404938"/>
            <a:ext cx="6978358" cy="468531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77ED4F8-0157-4257-B48B-C02BCC7C57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1914038564"/>
      </p:ext>
    </p:extLst>
  </p:cSld>
  <p:clrMapOvr>
    <a:masterClrMapping/>
  </p:clrMapOvr>
  <mc:AlternateContent xmlns:mc="http://schemas.openxmlformats.org/markup-compatibility/2006" xmlns:p14="http://schemas.microsoft.com/office/powerpoint/2010/main">
    <mc:Choice Requires="p14">
      <p:transition spd="slow" p14:dur="2000" advTm="179053"/>
    </mc:Choice>
    <mc:Fallback xmlns="">
      <p:transition spd="slow" advTm="17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ittle Acts of Kindness">
            <a:extLst>
              <a:ext uri="{FF2B5EF4-FFF2-40B4-BE49-F238E27FC236}">
                <a16:creationId xmlns:a16="http://schemas.microsoft.com/office/drawing/2014/main" id="{2654B9D6-BA2E-4F29-B7DE-2310BADE6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180" y="1259457"/>
            <a:ext cx="6427691" cy="508958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E65A532-BDA3-4361-9717-2D61204B7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4419600"/>
            <a:ext cx="609600" cy="609600"/>
          </a:xfrm>
          <a:prstGeom prst="rect">
            <a:avLst/>
          </a:prstGeom>
        </p:spPr>
      </p:pic>
    </p:spTree>
    <p:extLst>
      <p:ext uri="{BB962C8B-B14F-4D97-AF65-F5344CB8AC3E}">
        <p14:creationId xmlns:p14="http://schemas.microsoft.com/office/powerpoint/2010/main" val="2441874934"/>
      </p:ext>
    </p:extLst>
  </p:cSld>
  <p:clrMapOvr>
    <a:masterClrMapping/>
  </p:clrMapOvr>
  <mc:AlternateContent xmlns:mc="http://schemas.openxmlformats.org/markup-compatibility/2006" xmlns:p14="http://schemas.microsoft.com/office/powerpoint/2010/main">
    <mc:Choice Requires="p14">
      <p:transition spd="slow" p14:dur="2000" advTm="40813"/>
    </mc:Choice>
    <mc:Fallback xmlns="">
      <p:transition spd="slow" advTm="4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
            <a:extLst>
              <a:ext uri="{FF2B5EF4-FFF2-40B4-BE49-F238E27FC236}">
                <a16:creationId xmlns:a16="http://schemas.microsoft.com/office/drawing/2014/main" id="{B281AEA5-1577-4551-B0F3-9F35C8818467}"/>
              </a:ext>
            </a:extLst>
          </p:cNvPr>
          <p:cNvGrpSpPr>
            <a:grpSpLocks/>
          </p:cNvGrpSpPr>
          <p:nvPr/>
        </p:nvGrpSpPr>
        <p:grpSpPr bwMode="auto">
          <a:xfrm>
            <a:off x="-61913" y="1284169"/>
            <a:ext cx="9205913" cy="5638920"/>
            <a:chOff x="-61463" y="1284138"/>
            <a:chExt cx="9204949" cy="5638802"/>
          </a:xfrm>
        </p:grpSpPr>
        <p:pic>
          <p:nvPicPr>
            <p:cNvPr id="4099" name="Picture 2" descr="Table cloth with bleed.tif">
              <a:extLst>
                <a:ext uri="{FF2B5EF4-FFF2-40B4-BE49-F238E27FC236}">
                  <a16:creationId xmlns:a16="http://schemas.microsoft.com/office/drawing/2014/main" id="{D5C06995-6925-48A0-94E3-54BE2B5DC414}"/>
                </a:ext>
              </a:extLst>
            </p:cNvPr>
            <p:cNvPicPr>
              <a:picLocks noChangeAspect="1"/>
            </p:cNvPicPr>
            <p:nvPr/>
          </p:nvPicPr>
          <p:blipFill rotWithShape="1">
            <a:blip r:embed="rId5">
              <a:extLst>
                <a:ext uri="{28A0092B-C50C-407E-A947-70E740481C1C}">
                  <a14:useLocalDpi xmlns:a14="http://schemas.microsoft.com/office/drawing/2010/main" val="0"/>
                </a:ext>
              </a:extLst>
            </a:blip>
            <a:srcRect l="12015" t="1283" r="-272" b="-471"/>
            <a:stretch/>
          </p:blipFill>
          <p:spPr bwMode="auto">
            <a:xfrm rot="5400000">
              <a:off x="1721611" y="-498936"/>
              <a:ext cx="5638802" cy="920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a:extLst>
                <a:ext uri="{FF2B5EF4-FFF2-40B4-BE49-F238E27FC236}">
                  <a16:creationId xmlns:a16="http://schemas.microsoft.com/office/drawing/2014/main" id="{D467CF47-893D-4CB0-8616-8D589605B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160" y="1600585"/>
              <a:ext cx="7639986" cy="500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7FA6912-516E-4EF9-98E3-69370059EC64}"/>
                </a:ext>
              </a:extLst>
            </p:cNvPr>
            <p:cNvSpPr txBox="1"/>
            <p:nvPr/>
          </p:nvSpPr>
          <p:spPr>
            <a:xfrm>
              <a:off x="5972353" y="1369608"/>
              <a:ext cx="3171133" cy="830980"/>
            </a:xfrm>
            <a:prstGeom prst="rect">
              <a:avLst/>
            </a:prstGeom>
            <a:solidFill>
              <a:schemeClr val="bg1">
                <a:alpha val="79000"/>
              </a:schemeClr>
            </a:solidFill>
          </p:spPr>
          <p:txBody>
            <a:bodyPr wrap="square">
              <a:spAutoFit/>
            </a:bodyPr>
            <a:lstStyle/>
            <a:p>
              <a:pPr algn="r">
                <a:defRPr/>
              </a:pPr>
              <a:r>
                <a:rPr lang="en-US" b="1" dirty="0">
                  <a:solidFill>
                    <a:srgbClr val="660066"/>
                  </a:solidFill>
                  <a:ea typeface="ＭＳ Ｐゴシック" charset="0"/>
                  <a:cs typeface="Arial" panose="020B0604020202020204" pitchFamily="34" charset="0"/>
                </a:rPr>
                <a:t>Feeding of the 5,000 assembly</a:t>
              </a:r>
            </a:p>
          </p:txBody>
        </p:sp>
      </p:grpSp>
      <p:pic>
        <p:nvPicPr>
          <p:cNvPr id="2" name="Audio 1">
            <a:hlinkClick r:id="" action="ppaction://media"/>
            <a:extLst>
              <a:ext uri="{FF2B5EF4-FFF2-40B4-BE49-F238E27FC236}">
                <a16:creationId xmlns:a16="http://schemas.microsoft.com/office/drawing/2014/main" id="{57CA70EE-67F0-4DB5-9B5C-8A991D1709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65"/>
    </mc:Choice>
    <mc:Fallback xmlns="">
      <p:transition spd="slow" advTm="3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54037_co.jpg">
            <a:extLst>
              <a:ext uri="{FF2B5EF4-FFF2-40B4-BE49-F238E27FC236}">
                <a16:creationId xmlns:a16="http://schemas.microsoft.com/office/drawing/2014/main" id="{95E22D64-E3DD-4B34-B305-B53D9C4865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902" y="1294596"/>
            <a:ext cx="7802260" cy="530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FD00675-6F68-41A3-A854-DB191DDC7C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441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941"/>
    </mc:Choice>
    <mc:Fallback xmlns="">
      <p:transition spd="slow" advTm="3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5.4"/>
</p:tagLst>
</file>

<file path=ppt/theme/theme1.xml><?xml version="1.0" encoding="utf-8"?>
<a:theme xmlns:a="http://schemas.openxmlformats.org/drawingml/2006/main" name="Blank Presentation">
  <a:themeElements>
    <a:clrScheme name="">
      <a:dk1>
        <a:srgbClr val="003F47"/>
      </a:dk1>
      <a:lt1>
        <a:srgbClr val="FFFFFF"/>
      </a:lt1>
      <a:dk2>
        <a:srgbClr val="047AAE"/>
      </a:dk2>
      <a:lt2>
        <a:srgbClr val="435608"/>
      </a:lt2>
      <a:accent1>
        <a:srgbClr val="98BB0E"/>
      </a:accent1>
      <a:accent2>
        <a:srgbClr val="047AAE"/>
      </a:accent2>
      <a:accent3>
        <a:srgbClr val="FFFFFF"/>
      </a:accent3>
      <a:accent4>
        <a:srgbClr val="00343B"/>
      </a:accent4>
      <a:accent5>
        <a:srgbClr val="CADAAA"/>
      </a:accent5>
      <a:accent6>
        <a:srgbClr val="036E9D"/>
      </a:accent6>
      <a:hlink>
        <a:srgbClr val="003F47"/>
      </a:hlink>
      <a:folHlink>
        <a:srgbClr val="019894"/>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81873"/>
        </a:dk2>
        <a:lt2>
          <a:srgbClr val="E5E6C3"/>
        </a:lt2>
        <a:accent1>
          <a:srgbClr val="016889"/>
        </a:accent1>
        <a:accent2>
          <a:srgbClr val="333399"/>
        </a:accent2>
        <a:accent3>
          <a:srgbClr val="FFFFFF"/>
        </a:accent3>
        <a:accent4>
          <a:srgbClr val="000000"/>
        </a:accent4>
        <a:accent5>
          <a:srgbClr val="AAB9C4"/>
        </a:accent5>
        <a:accent6>
          <a:srgbClr val="2D2D8A"/>
        </a:accent6>
        <a:hlink>
          <a:srgbClr val="B5B518"/>
        </a:hlink>
        <a:folHlink>
          <a:srgbClr val="AD4200"/>
        </a:folHlink>
      </a:clrScheme>
      <a:clrMap bg1="lt1" tx1="dk1" bg2="lt2" tx2="dk2" accent1="accent1" accent2="accent2" accent3="accent3" accent4="accent4" accent5="accent5" accent6="accent6" hlink="hlink" folHlink="folHlink"/>
    </a:extraClrScheme>
    <a:extraClrScheme>
      <a:clrScheme name="Blank Presentation 14">
        <a:dk1>
          <a:srgbClr val="003E4E"/>
        </a:dk1>
        <a:lt1>
          <a:srgbClr val="FFFFFF"/>
        </a:lt1>
        <a:dk2>
          <a:srgbClr val="0070AD"/>
        </a:dk2>
        <a:lt2>
          <a:srgbClr val="808080"/>
        </a:lt2>
        <a:accent1>
          <a:srgbClr val="96B426"/>
        </a:accent1>
        <a:accent2>
          <a:srgbClr val="0070AD"/>
        </a:accent2>
        <a:accent3>
          <a:srgbClr val="FFFFFF"/>
        </a:accent3>
        <a:accent4>
          <a:srgbClr val="003441"/>
        </a:accent4>
        <a:accent5>
          <a:srgbClr val="C9D6AC"/>
        </a:accent5>
        <a:accent6>
          <a:srgbClr val="00659C"/>
        </a:accent6>
        <a:hlink>
          <a:srgbClr val="003E4E"/>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3483B6C2FBD743AA8ECB24F93787C4" ma:contentTypeVersion="3" ma:contentTypeDescription="Create a new document." ma:contentTypeScope="" ma:versionID="038fdccc3a026cd58cc6d50ed2ed18f0">
  <xsd:schema xmlns:xsd="http://www.w3.org/2001/XMLSchema" xmlns:p="http://schemas.microsoft.com/office/2006/metadata/properties" xmlns:ns1="http://schemas.microsoft.com/sharepoint/v3" xmlns:ns2="B683342C-FBC2-43D7-AA8E-CB24F93787C4" xmlns:ns3="b683342c-fbc2-43d7-aa8e-cb24f93787c4" xmlns:ns4="8a3b130f-eba0-479d-86c5-5f50fbdae198" targetNamespace="http://schemas.microsoft.com/office/2006/metadata/properties" ma:root="true" ma:fieldsID="75e8ff92c6d9931e0551f8dabafd5684" ns1:_="" ns2:_="" ns3:_="" ns4:_="">
    <xsd:import namespace="http://schemas.microsoft.com/sharepoint/v3"/>
    <xsd:import namespace="B683342C-FBC2-43D7-AA8E-CB24F93787C4"/>
    <xsd:import namespace="b683342c-fbc2-43d7-aa8e-cb24f93787c4"/>
    <xsd:import namespace="8a3b130f-eba0-479d-86c5-5f50fbdae198"/>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2:Archive" minOccurs="0"/>
                <xsd:element ref="ns1:ContentTypeId" minOccurs="0"/>
                <xsd:element ref="ns1:TemplateUrl" minOccurs="0"/>
                <xsd:element ref="ns1:xd_ProgID" minOccurs="0"/>
                <xsd:element ref="ns1:xd_Signature" minOccurs="0"/>
                <xsd:element ref="ns3:Status" minOccurs="0"/>
                <xsd:element ref="ns4:Financial_x0020_Year" minOccurs="0"/>
                <xsd:element ref="ns3:Topic"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CheckedOutUserId" minOccurs="0"/>
                <xsd:element ref="ns1:IsCheckedoutToLocal" minOccurs="0"/>
                <xsd:element ref="ns1:CheckoutUser" minOccurs="0"/>
                <xsd:element ref="ns1:Unique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_ModerationComments" ma:index="0" nillable="true" ma:displayName="Approver Comments" ma:hidden="true" ma:internalName="_ModerationComments" ma:readOnly="true">
      <xsd:simpleType>
        <xsd:restriction base="dms:Note"/>
      </xsd:simpleType>
    </xsd:element>
    <xsd:element name="File_x0020_Type" ma:index="4" nillable="true" ma:displayName="File Type" ma:hidden="true" ma:internalName="File_x0020_Type" ma:readOnly="true">
      <xsd:simpleType>
        <xsd:restriction base="dms:Text"/>
      </xsd:simpleType>
    </xsd:element>
    <xsd:element name="HTML_x0020_File_x0020_Type" ma:index="5" nillable="true" ma:displayName="HTML File Type" ma:hidden="true" ma:internalName="HTML_x0020_File_x0020_Type" ma:readOnly="true">
      <xsd:simpleType>
        <xsd:restriction base="dms:Text"/>
      </xsd:simpleType>
    </xsd:element>
    <xsd:element name="_SourceUrl" ma:index="6" nillable="true" ma:displayName="Source Url" ma:hidden="true" ma:internalName="_SourceUrl">
      <xsd:simpleType>
        <xsd:restriction base="dms:Text"/>
      </xsd:simpleType>
    </xsd:element>
    <xsd:element name="_SharedFileIndex" ma:index="7" nillable="true" ma:displayName="Shared File Index" ma:hidden="true" ma:internalName="_SharedFileIndex">
      <xsd:simpleType>
        <xsd:restriction base="dms:Text"/>
      </xsd:simpleType>
    </xsd:element>
    <xsd:element name="ContentTypeId" ma:index="10" nillable="true" ma:displayName="Content Type ID" ma:hidden="true" ma:internalName="ContentTypeId" ma:readOnly="true">
      <xsd:simpleType>
        <xsd:restriction base="dms:Unknown"/>
      </xsd:simpleType>
    </xsd:element>
    <xsd:element name="TemplateUrl" ma:index="11" nillable="true" ma:displayName="Template Link" ma:hidden="true" ma:internalName="TemplateUrl">
      <xsd:simpleType>
        <xsd:restriction base="dms:Text"/>
      </xsd:simpleType>
    </xsd:element>
    <xsd:element name="xd_ProgID" ma:index="12" nillable="true" ma:displayName="Html File Link" ma:hidden="true" ma:internalName="xd_ProgID">
      <xsd:simpleType>
        <xsd:restriction base="dms:Text"/>
      </xsd:simpleType>
    </xsd:element>
    <xsd:element name="xd_Signature" ma:index="13" nillable="true" ma:displayName="Is Signed" ma:hidden="true" ma:internalName="xd_Signature" ma:readOnly="true">
      <xsd:simpleType>
        <xsd:restriction base="dms:Boolean"/>
      </xsd:simpleType>
    </xsd:element>
    <xsd:element name="ID" ma:index="17" nillable="true" ma:displayName="ID" ma:internalName="ID" ma:readOnly="true">
      <xsd:simpleType>
        <xsd:restriction base="dms:Unknown"/>
      </xsd:simpleType>
    </xsd:element>
    <xsd:element name="Author" ma:index="20"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22"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23" nillable="true" ma:displayName="Has Copy Destinations" ma:hidden="true" ma:internalName="_HasCopyDestinations" ma:readOnly="true">
      <xsd:simpleType>
        <xsd:restriction base="dms:Boolean"/>
      </xsd:simpleType>
    </xsd:element>
    <xsd:element name="_CopySource" ma:index="24" nillable="true" ma:displayName="Copy Source" ma:internalName="_CopySource" ma:readOnly="true">
      <xsd:simpleType>
        <xsd:restriction base="dms:Text"/>
      </xsd:simpleType>
    </xsd:element>
    <xsd:element name="_ModerationStatus" ma:index="25" nillable="true" ma:displayName="Approval Status" ma:default="0" ma:hidden="true" ma:internalName="_ModerationStatus" ma:readOnly="true">
      <xsd:simpleType>
        <xsd:restriction base="dms:Unknown"/>
      </xsd:simpleType>
    </xsd:element>
    <xsd:element name="FileRef" ma:index="26" nillable="true" ma:displayName="URL Path" ma:hidden="true" ma:list="Docs" ma:internalName="FileRef" ma:readOnly="true" ma:showField="FullUrl">
      <xsd:simpleType>
        <xsd:restriction base="dms:Lookup"/>
      </xsd:simpleType>
    </xsd:element>
    <xsd:element name="FileDirRef" ma:index="27" nillable="true" ma:displayName="Path" ma:hidden="true" ma:list="Docs" ma:internalName="FileDirRef" ma:readOnly="true" ma:showField="DirName">
      <xsd:simpleType>
        <xsd:restriction base="dms:Lookup"/>
      </xsd:simpleType>
    </xsd:element>
    <xsd:element name="Last_x0020_Modified" ma:index="28" nillable="true" ma:displayName="Modified" ma:format="TRUE" ma:hidden="true" ma:list="Docs" ma:internalName="Last_x0020_Modified" ma:readOnly="true" ma:showField="TimeLastModified">
      <xsd:simpleType>
        <xsd:restriction base="dms:Lookup"/>
      </xsd:simpleType>
    </xsd:element>
    <xsd:element name="Created_x0020_Date" ma:index="29" nillable="true" ma:displayName="Created" ma:format="TRUE" ma:hidden="true" ma:list="Docs" ma:internalName="Created_x0020_Date" ma:readOnly="true" ma:showField="TimeCreated">
      <xsd:simpleType>
        <xsd:restriction base="dms:Lookup"/>
      </xsd:simpleType>
    </xsd:element>
    <xsd:element name="File_x0020_Size" ma:index="30" nillable="true" ma:displayName="File Size" ma:format="TRUE" ma:hidden="true" ma:list="Docs" ma:internalName="File_x0020_Size" ma:readOnly="true" ma:showField="SizeInKB">
      <xsd:simpleType>
        <xsd:restriction base="dms:Lookup"/>
      </xsd:simpleType>
    </xsd:element>
    <xsd:element name="FSObjType" ma:index="31" nillable="true" ma:displayName="Item Type" ma:hidden="true" ma:list="Docs" ma:internalName="FSObjType" ma:readOnly="true" ma:showField="FSType">
      <xsd:simpleType>
        <xsd:restriction base="dms:Lookup"/>
      </xsd:simpleType>
    </xsd:element>
    <xsd:element name="CheckedOutUserId" ma:index="33" nillable="true" ma:displayName="ID of the User who has the item Checked Out" ma:hidden="true" ma:list="Docs" ma:internalName="CheckedOutUserId" ma:readOnly="true" ma:showField="CheckoutUserId">
      <xsd:simpleType>
        <xsd:restriction base="dms:Lookup"/>
      </xsd:simpleType>
    </xsd:element>
    <xsd:element name="IsCheckedoutToLocal" ma:index="34" nillable="true" ma:displayName="Is Checked out to local" ma:hidden="true" ma:list="Docs" ma:internalName="IsCheckedoutToLocal" ma:readOnly="true" ma:showField="IsCheckoutToLocal">
      <xsd:simpleType>
        <xsd:restriction base="dms:Lookup"/>
      </xsd:simpleType>
    </xsd:element>
    <xsd:element name="CheckoutUser" ma:index="35"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6" nillable="true" ma:displayName="Unique Id" ma:hidden="true" ma:list="Docs" ma:internalName="UniqueId" ma:readOnly="true" ma:showField="UniqueId">
      <xsd:simpleType>
        <xsd:restriction base="dms:Lookup"/>
      </xsd:simpleType>
    </xsd:element>
    <xsd:element name="ProgId" ma:index="37" nillable="true" ma:displayName="ProgId" ma:hidden="true" ma:list="Docs" ma:internalName="ProgId" ma:readOnly="true" ma:showField="ProgId">
      <xsd:simpleType>
        <xsd:restriction base="dms:Lookup"/>
      </xsd:simpleType>
    </xsd:element>
    <xsd:element name="ScopeId" ma:index="38" nillable="true" ma:displayName="ScopeId" ma:hidden="true" ma:list="Docs" ma:internalName="ScopeId" ma:readOnly="true" ma:showField="ScopeId">
      <xsd:simpleType>
        <xsd:restriction base="dms:Lookup"/>
      </xsd:simpleType>
    </xsd:element>
    <xsd:element name="VirusStatus" ma:index="39" nillable="true" ma:displayName="Virus Status" ma:format="TRUE" ma:hidden="true" ma:list="Docs" ma:internalName="VirusStatus" ma:readOnly="true" ma:showField="Size">
      <xsd:simpleType>
        <xsd:restriction base="dms:Lookup"/>
      </xsd:simpleType>
    </xsd:element>
    <xsd:element name="CheckedOutTitle" ma:index="40" nillable="true" ma:displayName="Checked Out To" ma:format="TRUE" ma:hidden="true" ma:list="Docs" ma:internalName="CheckedOutTitle" ma:readOnly="true" ma:showField="CheckedOutTitle">
      <xsd:simpleType>
        <xsd:restriction base="dms:Lookup"/>
      </xsd:simpleType>
    </xsd:element>
    <xsd:element name="_CheckinComment" ma:index="41" nillable="true" ma:displayName="Check In Comment" ma:format="TRUE" ma:list="Docs" ma:internalName="_CheckinComment" ma:readOnly="true" ma:showField="CheckinComment">
      <xsd:simpleType>
        <xsd:restriction base="dms:Lookup"/>
      </xsd:simpleType>
    </xsd:element>
    <xsd:element name="MetaInfo" ma:index="52" nillable="true" ma:displayName="Property Bag" ma:hidden="true" ma:list="Docs" ma:internalName="MetaInfo" ma:showField="MetaInfo">
      <xsd:simpleType>
        <xsd:restriction base="dms:Lookup"/>
      </xsd:simpleType>
    </xsd:element>
    <xsd:element name="_Level" ma:index="53" nillable="true" ma:displayName="Level" ma:hidden="true" ma:internalName="_Level" ma:readOnly="true">
      <xsd:simpleType>
        <xsd:restriction base="dms:Unknown"/>
      </xsd:simpleType>
    </xsd:element>
    <xsd:element name="_IsCurrentVersion" ma:index="54" nillable="true" ma:displayName="Is Current Version" ma:hidden="true" ma:internalName="_IsCurrentVersion" ma:readOnly="true">
      <xsd:simpleType>
        <xsd:restriction base="dms:Boolean"/>
      </xsd:simpleType>
    </xsd:element>
    <xsd:element name="owshiddenversion" ma:index="58" nillable="true" ma:displayName="owshiddenversion" ma:hidden="true" ma:internalName="owshiddenversion" ma:readOnly="true">
      <xsd:simpleType>
        <xsd:restriction base="dms:Unknown"/>
      </xsd:simpleType>
    </xsd:element>
    <xsd:element name="_UIVersion" ma:index="59" nillable="true" ma:displayName="UI Version" ma:hidden="true" ma:internalName="_UIVersion" ma:readOnly="true">
      <xsd:simpleType>
        <xsd:restriction base="dms:Unknown"/>
      </xsd:simpleType>
    </xsd:element>
    <xsd:element name="_UIVersionString" ma:index="60" nillable="true" ma:displayName="Version" ma:internalName="_UIVersionString" ma:readOnly="true">
      <xsd:simpleType>
        <xsd:restriction base="dms:Text"/>
      </xsd:simpleType>
    </xsd:element>
    <xsd:element name="InstanceID" ma:index="61" nillable="true" ma:displayName="Instance ID" ma:hidden="true" ma:internalName="InstanceID" ma:readOnly="true">
      <xsd:simpleType>
        <xsd:restriction base="dms:Unknown"/>
      </xsd:simpleType>
    </xsd:element>
    <xsd:element name="Order" ma:index="62" nillable="true" ma:displayName="Order" ma:hidden="true" ma:internalName="Order">
      <xsd:simpleType>
        <xsd:restriction base="dms:Number"/>
      </xsd:simpleType>
    </xsd:element>
    <xsd:element name="GUID" ma:index="63" nillable="true" ma:displayName="GUID" ma:hidden="true" ma:internalName="GUID" ma:readOnly="true">
      <xsd:simpleType>
        <xsd:restriction base="dms:Unknown"/>
      </xsd:simpleType>
    </xsd:element>
    <xsd:element name="WorkflowVersion" ma:index="64" nillable="true" ma:displayName="Workflow Version" ma:hidden="true" ma:internalName="WorkflowVersion" ma:readOnly="true">
      <xsd:simpleType>
        <xsd:restriction base="dms:Unknown"/>
      </xsd:simpleType>
    </xsd:element>
    <xsd:element name="WorkflowInstanceID" ma:index="65" nillable="true" ma:displayName="Workflow Instance ID" ma:hidden="true" ma:internalName="WorkflowInstanceID" ma:readOnly="true">
      <xsd:simpleType>
        <xsd:restriction base="dms:Unknown"/>
      </xsd:simpleType>
    </xsd:element>
    <xsd:element name="ParentVersionString" ma:index="66" nillable="true" ma:displayName="Source Version (Converted Document)" ma:hidden="true" ma:list="Docs" ma:internalName="ParentVersionString" ma:readOnly="true" ma:showField="ParentVersionString">
      <xsd:simpleType>
        <xsd:restriction base="dms:Lookup"/>
      </xsd:simpleType>
    </xsd:element>
    <xsd:element name="ParentLeafName" ma:index="67" nillable="true" ma:displayName="Source Name (Converted Document)" ma:hidden="true" ma:list="Docs" ma:internalName="ParentLeafName" ma:readOnly="true" ma:showField="ParentLeafName">
      <xsd:simpleType>
        <xsd:restriction base="dms:Lookup"/>
      </xsd:simpleType>
    </xsd:element>
  </xsd:schema>
  <xsd:schema xmlns:xsd="http://www.w3.org/2001/XMLSchema" xmlns:dms="http://schemas.microsoft.com/office/2006/documentManagement/types" targetNamespace="B683342C-FBC2-43D7-AA8E-CB24F93787C4" elementFormDefault="qualified">
    <xsd:import namespace="http://schemas.microsoft.com/office/2006/documentManagement/types"/>
    <xsd:element name="Archive" ma:index="9" nillable="true" ma:displayName="Archive" ma:default="0" ma:description="Tick this box to archive a file and remove it from other library views." ma:internalName="Archive">
      <xsd:simpleType>
        <xsd:restriction base="dms:Boolean"/>
      </xsd:simpleType>
    </xsd:element>
  </xsd:schema>
  <xsd:schema xmlns:xsd="http://www.w3.org/2001/XMLSchema" xmlns:dms="http://schemas.microsoft.com/office/2006/documentManagement/types" targetNamespace="b683342c-fbc2-43d7-aa8e-cb24f93787c4" elementFormDefault="qualified">
    <xsd:import namespace="http://schemas.microsoft.com/office/2006/documentManagement/types"/>
    <xsd:element name="Status" ma:index="14" nillable="true" ma:displayName="Status" ma:default="Draft" ma:format="Dropdown" ma:internalName="Status">
      <xsd:simpleType>
        <xsd:restriction base="dms:Choice">
          <xsd:enumeration value="Draft"/>
          <xsd:enumeration value="Final"/>
        </xsd:restriction>
      </xsd:simpleType>
    </xsd:element>
    <xsd:element name="Topic" ma:index="16" nillable="true" ma:displayName="Topic" ma:format="Dropdown" ma:internalName="Topic">
      <xsd:simpleType>
        <xsd:restriction base="dms:Choice">
          <xsd:enumeration value="Harvest"/>
          <xsd:enumeration value="Lent"/>
        </xsd:restriction>
      </xsd:simpleType>
    </xsd:element>
  </xsd:schema>
  <xsd:schema xmlns:xsd="http://www.w3.org/2001/XMLSchema" xmlns:dms="http://schemas.microsoft.com/office/2006/documentManagement/types" targetNamespace="8a3b130f-eba0-479d-86c5-5f50fbdae198" elementFormDefault="qualified">
    <xsd:import namespace="http://schemas.microsoft.com/office/2006/documentManagement/types"/>
    <xsd:element name="Financial_x0020_Year" ma:index="15" nillable="true" ma:displayName="Year" ma:default="2012" ma:format="Dropdown" ma:internalName="Financial_x0020_Year">
      <xsd:simpleType>
        <xsd:restriction base="dms:Choice">
          <xsd:enumeration value="2013"/>
          <xsd:enumeration value="2012"/>
          <xsd:enumeration value="2011"/>
          <xsd:enumeration value="2010"/>
          <xsd:enumeration value="2009"/>
          <xsd:enumeration value="2008"/>
          <xsd:enumeration value="2007"/>
          <xsd:enumeration value="2006"/>
          <xsd:enumeration value="2005 (or pr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emplateUrl xmlns="http://schemas.microsoft.com/sharepoint/v3" xsi:nil="true"/>
    <Topic xmlns="b683342c-fbc2-43d7-aa8e-cb24f93787c4">Harvest</Topic>
    <Financial_x0020_Year xmlns="8a3b130f-eba0-479d-86c5-5f50fbdae198">2012</Financial_x0020_Year>
    <_SourceUrl xmlns="http://schemas.microsoft.com/sharepoint/v3" xsi:nil="true"/>
    <Status xmlns="b683342c-fbc2-43d7-aa8e-cb24f93787c4">Final</Status>
    <Archive xmlns="B683342C-FBC2-43D7-AA8E-CB24F93787C4">false</Archive>
    <xd_ProgID xmlns="http://schemas.microsoft.com/sharepoint/v3" xsi:nil="true"/>
    <Order xmlns="http://schemas.microsoft.com/sharepoint/v3" xsi:nil="true"/>
    <_SharedFileIndex xmlns="http://schemas.microsoft.com/sharepoint/v3" xsi:nil="true"/>
    <MetaInfo xmlns="http://schemas.microsoft.com/sharepoint/v3" xsi:nil="true"/>
  </documentManagement>
</p:properties>
</file>

<file path=customXml/itemProps1.xml><?xml version="1.0" encoding="utf-8"?>
<ds:datastoreItem xmlns:ds="http://schemas.openxmlformats.org/officeDocument/2006/customXml" ds:itemID="{27A3C2FF-7DC3-44F4-81EF-F898589424B9}">
  <ds:schemaRefs>
    <ds:schemaRef ds:uri="http://schemas.microsoft.com/sharepoint/v3/contenttype/forms"/>
  </ds:schemaRefs>
</ds:datastoreItem>
</file>

<file path=customXml/itemProps2.xml><?xml version="1.0" encoding="utf-8"?>
<ds:datastoreItem xmlns:ds="http://schemas.openxmlformats.org/officeDocument/2006/customXml" ds:itemID="{BFBE431D-3E44-463C-862D-87226A2BE485}">
  <ds:schemaRefs>
    <ds:schemaRef ds:uri="http://schemas.microsoft.com/office/2006/metadata/longProperties"/>
  </ds:schemaRefs>
</ds:datastoreItem>
</file>

<file path=customXml/itemProps3.xml><?xml version="1.0" encoding="utf-8"?>
<ds:datastoreItem xmlns:ds="http://schemas.openxmlformats.org/officeDocument/2006/customXml" ds:itemID="{8A91746C-F73A-4000-BB04-D58C25A22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83342C-FBC2-43D7-AA8E-CB24F93787C4"/>
    <ds:schemaRef ds:uri="b683342c-fbc2-43d7-aa8e-cb24f93787c4"/>
    <ds:schemaRef ds:uri="8a3b130f-eba0-479d-86c5-5f50fbdae198"/>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F77059DA-6EF6-4646-A6D3-FAC1F541D057}">
  <ds:schemaRefs>
    <ds:schemaRef ds:uri="http://schemas.microsoft.com/sharepoint/v3"/>
    <ds:schemaRef ds:uri="B683342C-FBC2-43D7-AA8E-CB24F93787C4"/>
    <ds:schemaRef ds:uri="8a3b130f-eba0-479d-86c5-5f50fbdae198"/>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b683342c-fbc2-43d7-aa8e-cb24f93787c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4448</TotalTime>
  <Words>370</Words>
  <Application>Microsoft Office PowerPoint</Application>
  <PresentationFormat>On-screen Show (4:3)</PresentationFormat>
  <Paragraphs>63</Paragraphs>
  <Slides>17</Slides>
  <Notes>7</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Aharoni</vt:lpstr>
      <vt:lpstr>Arial</vt:lpstr>
      <vt:lpstr>ＭＳ Ｐゴシック</vt:lpstr>
      <vt:lpstr>Times</vt:lpstr>
      <vt:lpstr>Verdana</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CAFOD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CAFOD PowerPoint</dc:title>
  <dc:creator>Roland Unwin</dc:creator>
  <cp:lastModifiedBy>James Llewellyn</cp:lastModifiedBy>
  <cp:revision>320</cp:revision>
  <cp:lastPrinted>2007-05-25T15:49:55Z</cp:lastPrinted>
  <dcterms:created xsi:type="dcterms:W3CDTF">2007-05-25T12:57:47Z</dcterms:created>
  <dcterms:modified xsi:type="dcterms:W3CDTF">2021-01-07T08:59:26Z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nniversary related?">
    <vt:lpwstr>Yes</vt:lpwstr>
  </property>
  <property fmtid="{D5CDD505-2E9C-101B-9397-08002B2CF9AE}" pid="3" name="_Version">
    <vt:lpwstr/>
  </property>
  <property fmtid="{D5CDD505-2E9C-101B-9397-08002B2CF9AE}" pid="4" name="ContentType">
    <vt:lpwstr>Document</vt:lpwstr>
  </property>
  <property fmtid="{D5CDD505-2E9C-101B-9397-08002B2CF9AE}" pid="5" name="Internal or External">
    <vt:lpwstr>Both</vt:lpwstr>
  </property>
  <property fmtid="{D5CDD505-2E9C-101B-9397-08002B2CF9AE}" pid="6" name="What">
    <vt:lpwstr>Communciation Template</vt:lpwstr>
  </property>
  <property fmtid="{D5CDD505-2E9C-101B-9397-08002B2CF9AE}" pid="7" name="Archive?">
    <vt:lpwstr>No</vt:lpwstr>
  </property>
  <property fmtid="{D5CDD505-2E9C-101B-9397-08002B2CF9AE}" pid="8" name="display_urn:schemas-microsoft-com:office:office#Project_x0020_Originator">
    <vt:lpwstr>Victoria Ahmed</vt:lpwstr>
  </property>
  <property fmtid="{D5CDD505-2E9C-101B-9397-08002B2CF9AE}" pid="9" name="Project Originator">
    <vt:lpwstr>832</vt:lpwstr>
  </property>
  <property fmtid="{D5CDD505-2E9C-101B-9397-08002B2CF9AE}" pid="10" name="ID &amp; Name">
    <vt:lpwstr>655</vt:lpwstr>
  </property>
  <property fmtid="{D5CDD505-2E9C-101B-9397-08002B2CF9AE}" pid="11" name="Project ID">
    <vt:lpwstr>CAF028</vt:lpwstr>
  </property>
  <property fmtid="{D5CDD505-2E9C-101B-9397-08002B2CF9AE}" pid="12" name="Document Type">
    <vt:lpwstr>Artwork</vt:lpwstr>
  </property>
  <property fmtid="{D5CDD505-2E9C-101B-9397-08002B2CF9AE}" pid="13" name="ContentTypeId">
    <vt:lpwstr>0x0101002C3483B6C2FBD743AA8ECB24F93787C4</vt:lpwstr>
  </property>
</Properties>
</file>